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5"/>
    <p:sldMasterId id="2147483661" r:id="rId6"/>
  </p:sldMasterIdLst>
  <p:notesMasterIdLst>
    <p:notesMasterId r:id="rId29"/>
  </p:notesMasterIdLst>
  <p:handoutMasterIdLst>
    <p:handoutMasterId r:id="rId30"/>
  </p:handoutMasterIdLst>
  <p:sldIdLst>
    <p:sldId id="276" r:id="rId7"/>
    <p:sldId id="2498" r:id="rId8"/>
    <p:sldId id="2504" r:id="rId9"/>
    <p:sldId id="2501" r:id="rId10"/>
    <p:sldId id="2499" r:id="rId11"/>
    <p:sldId id="467" r:id="rId12"/>
    <p:sldId id="2494" r:id="rId13"/>
    <p:sldId id="488" r:id="rId14"/>
    <p:sldId id="2500" r:id="rId15"/>
    <p:sldId id="2635" r:id="rId16"/>
    <p:sldId id="486" r:id="rId17"/>
    <p:sldId id="1926" r:id="rId18"/>
    <p:sldId id="2503" r:id="rId19"/>
    <p:sldId id="2637" r:id="rId20"/>
    <p:sldId id="2481" r:id="rId21"/>
    <p:sldId id="2479" r:id="rId22"/>
    <p:sldId id="298" r:id="rId23"/>
    <p:sldId id="1930" r:id="rId24"/>
    <p:sldId id="2489" r:id="rId25"/>
    <p:sldId id="2638" r:id="rId26"/>
    <p:sldId id="2374" r:id="rId27"/>
    <p:sldId id="2502" r:id="rId28"/>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00">
          <p15:clr>
            <a:srgbClr val="A4A3A4"/>
          </p15:clr>
        </p15:guide>
        <p15:guide id="2" pos="2448" userDrawn="1">
          <p15:clr>
            <a:srgbClr val="A4A3A4"/>
          </p15:clr>
        </p15:guide>
        <p15:guide id="3" orient="horz" pos="1799">
          <p15:clr>
            <a:srgbClr val="A4A3A4"/>
          </p15:clr>
        </p15:guide>
        <p15:guide id="4" orient="horz" pos="2124" userDrawn="1">
          <p15:clr>
            <a:srgbClr val="A4A3A4"/>
          </p15:clr>
        </p15:guide>
        <p15:guide id="5" orient="horz" pos="2600">
          <p15:clr>
            <a:srgbClr val="A4A3A4"/>
          </p15:clr>
        </p15:guide>
        <p15:guide id="6" orient="horz" pos="1630">
          <p15:clr>
            <a:srgbClr val="A4A3A4"/>
          </p15:clr>
        </p15:guide>
        <p15:guide id="7" orient="horz" pos="1869">
          <p15:clr>
            <a:srgbClr val="A4A3A4"/>
          </p15:clr>
        </p15:guide>
        <p15:guide id="8" orient="horz" pos="2428">
          <p15:clr>
            <a:srgbClr val="A4A3A4"/>
          </p15:clr>
        </p15:guide>
        <p15:guide id="9" orient="horz" pos="1350">
          <p15:clr>
            <a:srgbClr val="A4A3A4"/>
          </p15:clr>
        </p15:guide>
        <p15:guide id="10" pos="467">
          <p15:clr>
            <a:srgbClr val="A4A3A4"/>
          </p15:clr>
        </p15:guide>
        <p15:guide id="11" pos="687">
          <p15:clr>
            <a:srgbClr val="A4A3A4"/>
          </p15:clr>
        </p15:guide>
        <p15:guide id="12" orient="horz" pos="1690">
          <p15:clr>
            <a:srgbClr val="A4A3A4"/>
          </p15:clr>
        </p15:guide>
        <p15:guide id="13" orient="horz" pos="2916">
          <p15:clr>
            <a:srgbClr val="A4A3A4"/>
          </p15:clr>
        </p15:guide>
        <p15:guide id="14" pos="2224">
          <p15:clr>
            <a:srgbClr val="A4A3A4"/>
          </p15:clr>
        </p15:guide>
        <p15:guide id="15" pos="550">
          <p15:clr>
            <a:srgbClr val="A4A3A4"/>
          </p15:clr>
        </p15:guide>
        <p15:guide id="16" pos="2879">
          <p15:clr>
            <a:srgbClr val="A4A3A4"/>
          </p15:clr>
        </p15:guide>
        <p15:guide id="17" orient="horz" pos="2956">
          <p15:clr>
            <a:srgbClr val="A4A3A4"/>
          </p15:clr>
        </p15:guide>
        <p15:guide id="18" pos="10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46166B"/>
    <a:srgbClr val="009DDC"/>
    <a:srgbClr val="C1D82F"/>
    <a:srgbClr val="FFFFFF"/>
    <a:srgbClr val="595959"/>
    <a:srgbClr val="000000"/>
    <a:srgbClr val="452663"/>
    <a:srgbClr val="7B629C"/>
    <a:srgbClr val="78738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DBAAAD-89E0-49AC-946B-73C78B139A75}" v="159" dt="2021-09-22T20:20:33.810"/>
    <p1510:client id="{CA71CB0F-7186-4DB5-8B32-6D6FBE5C4945}" v="233" dt="2021-09-22T20:28:00.3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snapToGrid="0">
      <p:cViewPr varScale="1">
        <p:scale>
          <a:sx n="95" d="100"/>
          <a:sy n="95" d="100"/>
        </p:scale>
        <p:origin x="792" y="78"/>
      </p:cViewPr>
      <p:guideLst>
        <p:guide orient="horz" pos="800"/>
        <p:guide pos="2448"/>
        <p:guide orient="horz" pos="1799"/>
        <p:guide orient="horz" pos="2124"/>
        <p:guide orient="horz" pos="2600"/>
        <p:guide orient="horz" pos="1630"/>
        <p:guide orient="horz" pos="1869"/>
        <p:guide orient="horz" pos="2428"/>
        <p:guide orient="horz" pos="1350"/>
        <p:guide pos="467"/>
        <p:guide pos="687"/>
        <p:guide orient="horz" pos="1690"/>
        <p:guide orient="horz" pos="2916"/>
        <p:guide pos="2224"/>
        <p:guide pos="550"/>
        <p:guide pos="2879"/>
        <p:guide orient="horz" pos="2956"/>
        <p:guide pos="100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microsoft.com/office/2015/10/relationships/revisionInfo" Target="revisionInfo.xml"/></Relationships>
</file>

<file path=ppt/diagrams/_rels/data2.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svg"/><Relationship Id="rId3" Type="http://schemas.openxmlformats.org/officeDocument/2006/relationships/hyperlink" Target="https://www.ama-assn.org/delivering-care/ama-guides/ama-guides-proposal-submissions" TargetMode="External"/><Relationship Id="rId7" Type="http://schemas.openxmlformats.org/officeDocument/2006/relationships/image" Target="../media/image95.svg"/><Relationship Id="rId12" Type="http://schemas.openxmlformats.org/officeDocument/2006/relationships/image" Target="../media/image100.png"/><Relationship Id="rId2" Type="http://schemas.openxmlformats.org/officeDocument/2006/relationships/hyperlink" Target="https://ama-guides.ama-assn.org/" TargetMode="External"/><Relationship Id="rId1" Type="http://schemas.openxmlformats.org/officeDocument/2006/relationships/hyperlink" Target="https://www.ama-assn.org/delivering-care/ama-guides/ama-guides-meetings" TargetMode="External"/><Relationship Id="rId6" Type="http://schemas.openxmlformats.org/officeDocument/2006/relationships/image" Target="../media/image94.png"/><Relationship Id="rId11" Type="http://schemas.openxmlformats.org/officeDocument/2006/relationships/image" Target="../media/image99.svg"/><Relationship Id="rId5" Type="http://schemas.openxmlformats.org/officeDocument/2006/relationships/hyperlink" Target="https://www.ama-assn.org/delivering-care/ama-guides/ama-guides-sixth-2021-current-medicine-permanent-impairment-ratings" TargetMode="External"/><Relationship Id="rId15" Type="http://schemas.openxmlformats.org/officeDocument/2006/relationships/image" Target="../media/image103.svg"/><Relationship Id="rId10" Type="http://schemas.openxmlformats.org/officeDocument/2006/relationships/image" Target="../media/image98.png"/><Relationship Id="rId4" Type="http://schemas.openxmlformats.org/officeDocument/2006/relationships/hyperlink" Target="mailto:Amy.Jenkins@ama-assn.org" TargetMode="External"/><Relationship Id="rId9" Type="http://schemas.openxmlformats.org/officeDocument/2006/relationships/image" Target="../media/image97.svg"/><Relationship Id="rId14" Type="http://schemas.openxmlformats.org/officeDocument/2006/relationships/image" Target="../media/image10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99.svg"/><Relationship Id="rId13" Type="http://schemas.openxmlformats.org/officeDocument/2006/relationships/image" Target="../media/image102.png"/><Relationship Id="rId3" Type="http://schemas.openxmlformats.org/officeDocument/2006/relationships/hyperlink" Target="https://www.ama-assn.org/delivering-care/ama-guides/ama-guides-meetings" TargetMode="External"/><Relationship Id="rId7" Type="http://schemas.openxmlformats.org/officeDocument/2006/relationships/image" Target="../media/image98.png"/><Relationship Id="rId12" Type="http://schemas.openxmlformats.org/officeDocument/2006/relationships/hyperlink" Target="mailto:Amy.Jenkins@ama-assn.org" TargetMode="External"/><Relationship Id="rId2" Type="http://schemas.openxmlformats.org/officeDocument/2006/relationships/image" Target="../media/image95.svg"/><Relationship Id="rId1" Type="http://schemas.openxmlformats.org/officeDocument/2006/relationships/image" Target="../media/image94.png"/><Relationship Id="rId6" Type="http://schemas.openxmlformats.org/officeDocument/2006/relationships/hyperlink" Target="https://www.ama-assn.org/delivering-care/ama-guides/ama-guides-proposal-submissions" TargetMode="External"/><Relationship Id="rId11" Type="http://schemas.openxmlformats.org/officeDocument/2006/relationships/image" Target="../media/image101.svg"/><Relationship Id="rId5" Type="http://schemas.openxmlformats.org/officeDocument/2006/relationships/image" Target="../media/image97.svg"/><Relationship Id="rId15" Type="http://schemas.openxmlformats.org/officeDocument/2006/relationships/hyperlink" Target="https://www.ama-assn.org/delivering-care/ama-guides/ama-guides-sixth-2021-current-medicine-permanent-impairment-ratings" TargetMode="External"/><Relationship Id="rId10" Type="http://schemas.openxmlformats.org/officeDocument/2006/relationships/image" Target="../media/image100.png"/><Relationship Id="rId4" Type="http://schemas.openxmlformats.org/officeDocument/2006/relationships/image" Target="../media/image96.png"/><Relationship Id="rId9" Type="http://schemas.openxmlformats.org/officeDocument/2006/relationships/hyperlink" Target="https://ama-guides.ama-assn.org/" TargetMode="External"/><Relationship Id="rId14" Type="http://schemas.openxmlformats.org/officeDocument/2006/relationships/image" Target="../media/image10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46368C-3233-47C2-905C-1CA0CB8E8B8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951989CE-55BF-4787-9109-688394F7E8F6}">
      <dgm:prSet phldrT="[Text]"/>
      <dgm:spPr/>
      <dgm:t>
        <a:bodyPr/>
        <a:lstStyle/>
        <a:p>
          <a:r>
            <a:rPr lang="en-US">
              <a:latin typeface="Arial" panose="020B0604020202020204" pitchFamily="34" charset="0"/>
              <a:cs typeface="Arial" panose="020B0604020202020204" pitchFamily="34" charset="0"/>
            </a:rPr>
            <a:t>Common Ground</a:t>
          </a:r>
        </a:p>
      </dgm:t>
    </dgm:pt>
    <dgm:pt modelId="{F3A0354D-A996-475A-8926-50E8D88A4753}" type="parTrans" cxnId="{97577D45-E394-4009-862E-E64C1FBEDC00}">
      <dgm:prSet/>
      <dgm:spPr/>
      <dgm:t>
        <a:bodyPr/>
        <a:lstStyle/>
        <a:p>
          <a:endParaRPr lang="en-US">
            <a:latin typeface="Arial" panose="020B0604020202020204" pitchFamily="34" charset="0"/>
            <a:cs typeface="Arial" panose="020B0604020202020204" pitchFamily="34" charset="0"/>
          </a:endParaRPr>
        </a:p>
      </dgm:t>
    </dgm:pt>
    <dgm:pt modelId="{4119A482-46FC-4518-BF15-C5FAA6DFB72A}" type="sibTrans" cxnId="{97577D45-E394-4009-862E-E64C1FBEDC00}">
      <dgm:prSet/>
      <dgm:spPr/>
      <dgm:t>
        <a:bodyPr/>
        <a:lstStyle/>
        <a:p>
          <a:endParaRPr lang="en-US">
            <a:latin typeface="Arial" panose="020B0604020202020204" pitchFamily="34" charset="0"/>
            <a:cs typeface="Arial" panose="020B0604020202020204" pitchFamily="34" charset="0"/>
          </a:endParaRPr>
        </a:p>
      </dgm:t>
    </dgm:pt>
    <dgm:pt modelId="{1AF55C37-6D8D-4837-86E6-47D6796AA1D4}">
      <dgm:prSet phldrT="[Text]"/>
      <dgm:spPr/>
      <dgm:t>
        <a:bodyPr/>
        <a:lstStyle/>
        <a:p>
          <a:r>
            <a:rPr lang="en-US">
              <a:latin typeface="Arial" panose="020B0604020202020204" pitchFamily="34" charset="0"/>
              <a:cs typeface="Arial" panose="020B0604020202020204" pitchFamily="34" charset="0"/>
            </a:rPr>
            <a:t>Physicians</a:t>
          </a:r>
        </a:p>
      </dgm:t>
    </dgm:pt>
    <dgm:pt modelId="{219FB33A-2995-4918-98F0-6DBE870FE29A}" type="parTrans" cxnId="{28B39790-2E1A-4084-9C76-57327AE7554C}">
      <dgm:prSet/>
      <dgm:spPr/>
      <dgm:t>
        <a:bodyPr/>
        <a:lstStyle/>
        <a:p>
          <a:endParaRPr lang="en-US">
            <a:latin typeface="Arial" panose="020B0604020202020204" pitchFamily="34" charset="0"/>
            <a:cs typeface="Arial" panose="020B0604020202020204" pitchFamily="34" charset="0"/>
          </a:endParaRPr>
        </a:p>
      </dgm:t>
    </dgm:pt>
    <dgm:pt modelId="{0BB3C9D0-C354-46C2-AB22-8E9CD8197766}" type="sibTrans" cxnId="{28B39790-2E1A-4084-9C76-57327AE7554C}">
      <dgm:prSet/>
      <dgm:spPr/>
      <dgm:t>
        <a:bodyPr/>
        <a:lstStyle/>
        <a:p>
          <a:endParaRPr lang="en-US">
            <a:latin typeface="Arial" panose="020B0604020202020204" pitchFamily="34" charset="0"/>
            <a:cs typeface="Arial" panose="020B0604020202020204" pitchFamily="34" charset="0"/>
          </a:endParaRPr>
        </a:p>
      </dgm:t>
    </dgm:pt>
    <dgm:pt modelId="{FDD71A68-66F4-403D-B07F-C87CBFBBA7B5}">
      <dgm:prSet phldrT="[Text]"/>
      <dgm:spPr/>
      <dgm:t>
        <a:bodyPr/>
        <a:lstStyle/>
        <a:p>
          <a:r>
            <a:rPr lang="en-US">
              <a:latin typeface="Arial" panose="020B0604020202020204" pitchFamily="34" charset="0"/>
              <a:cs typeface="Arial" panose="020B0604020202020204" pitchFamily="34" charset="0"/>
            </a:rPr>
            <a:t>Regulators</a:t>
          </a:r>
        </a:p>
      </dgm:t>
    </dgm:pt>
    <dgm:pt modelId="{E55B7757-7B3A-4968-93CE-D416AF2035A0}" type="parTrans" cxnId="{5085DF5E-34AC-4DF3-8DB6-AD0CA178958B}">
      <dgm:prSet/>
      <dgm:spPr/>
      <dgm:t>
        <a:bodyPr/>
        <a:lstStyle/>
        <a:p>
          <a:endParaRPr lang="en-US">
            <a:latin typeface="Arial" panose="020B0604020202020204" pitchFamily="34" charset="0"/>
            <a:cs typeface="Arial" panose="020B0604020202020204" pitchFamily="34" charset="0"/>
          </a:endParaRPr>
        </a:p>
      </dgm:t>
    </dgm:pt>
    <dgm:pt modelId="{75F68CC4-06F5-42C2-B5B3-1575A92F12F5}" type="sibTrans" cxnId="{5085DF5E-34AC-4DF3-8DB6-AD0CA178958B}">
      <dgm:prSet/>
      <dgm:spPr/>
      <dgm:t>
        <a:bodyPr/>
        <a:lstStyle/>
        <a:p>
          <a:endParaRPr lang="en-US">
            <a:latin typeface="Arial" panose="020B0604020202020204" pitchFamily="34" charset="0"/>
            <a:cs typeface="Arial" panose="020B0604020202020204" pitchFamily="34" charset="0"/>
          </a:endParaRPr>
        </a:p>
      </dgm:t>
    </dgm:pt>
    <dgm:pt modelId="{1DCECACA-865F-43A4-9100-196E4B2F54B9}">
      <dgm:prSet phldrT="[Text]"/>
      <dgm:spPr/>
      <dgm:t>
        <a:bodyPr/>
        <a:lstStyle/>
        <a:p>
          <a:r>
            <a:rPr lang="en-US">
              <a:latin typeface="Arial" panose="020B0604020202020204" pitchFamily="34" charset="0"/>
              <a:cs typeface="Arial" panose="020B0604020202020204" pitchFamily="34" charset="0"/>
            </a:rPr>
            <a:t>Labor</a:t>
          </a:r>
        </a:p>
      </dgm:t>
    </dgm:pt>
    <dgm:pt modelId="{5E71D685-C114-45D0-8AEC-F820FD284A7C}" type="parTrans" cxnId="{527F21FB-B5DE-4209-848A-86E6B64002A5}">
      <dgm:prSet/>
      <dgm:spPr/>
      <dgm:t>
        <a:bodyPr/>
        <a:lstStyle/>
        <a:p>
          <a:endParaRPr lang="en-US">
            <a:latin typeface="Arial" panose="020B0604020202020204" pitchFamily="34" charset="0"/>
            <a:cs typeface="Arial" panose="020B0604020202020204" pitchFamily="34" charset="0"/>
          </a:endParaRPr>
        </a:p>
      </dgm:t>
    </dgm:pt>
    <dgm:pt modelId="{3C9C63AC-73FF-4FCA-A613-35B946BFE580}" type="sibTrans" cxnId="{527F21FB-B5DE-4209-848A-86E6B64002A5}">
      <dgm:prSet/>
      <dgm:spPr/>
      <dgm:t>
        <a:bodyPr/>
        <a:lstStyle/>
        <a:p>
          <a:endParaRPr lang="en-US">
            <a:latin typeface="Arial" panose="020B0604020202020204" pitchFamily="34" charset="0"/>
            <a:cs typeface="Arial" panose="020B0604020202020204" pitchFamily="34" charset="0"/>
          </a:endParaRPr>
        </a:p>
      </dgm:t>
    </dgm:pt>
    <dgm:pt modelId="{86C00C3D-BD61-41D4-B7AF-53AE09548ACC}">
      <dgm:prSet phldrT="[Text]"/>
      <dgm:spPr/>
      <dgm:t>
        <a:bodyPr/>
        <a:lstStyle/>
        <a:p>
          <a:r>
            <a:rPr lang="en-US">
              <a:latin typeface="Arial" panose="020B0604020202020204" pitchFamily="34" charset="0"/>
              <a:cs typeface="Arial" panose="020B0604020202020204" pitchFamily="34" charset="0"/>
            </a:rPr>
            <a:t>Management</a:t>
          </a:r>
        </a:p>
      </dgm:t>
    </dgm:pt>
    <dgm:pt modelId="{9D4F1129-F27B-47BC-B32C-9C5272DC6D0C}" type="parTrans" cxnId="{25902EE9-A589-443B-BD48-1D26FE05715D}">
      <dgm:prSet/>
      <dgm:spPr/>
      <dgm:t>
        <a:bodyPr/>
        <a:lstStyle/>
        <a:p>
          <a:endParaRPr lang="en-US">
            <a:latin typeface="Arial" panose="020B0604020202020204" pitchFamily="34" charset="0"/>
            <a:cs typeface="Arial" panose="020B0604020202020204" pitchFamily="34" charset="0"/>
          </a:endParaRPr>
        </a:p>
      </dgm:t>
    </dgm:pt>
    <dgm:pt modelId="{CBA71878-9A10-44DB-8F96-5B535503D469}" type="sibTrans" cxnId="{25902EE9-A589-443B-BD48-1D26FE05715D}">
      <dgm:prSet/>
      <dgm:spPr/>
      <dgm:t>
        <a:bodyPr/>
        <a:lstStyle/>
        <a:p>
          <a:endParaRPr lang="en-US">
            <a:latin typeface="Arial" panose="020B0604020202020204" pitchFamily="34" charset="0"/>
            <a:cs typeface="Arial" panose="020B0604020202020204" pitchFamily="34" charset="0"/>
          </a:endParaRPr>
        </a:p>
      </dgm:t>
    </dgm:pt>
    <dgm:pt modelId="{6D102EC8-3333-4BC9-AC3F-A7642D02D6B2}">
      <dgm:prSet phldrT="[Text]"/>
      <dgm:spPr/>
      <dgm:t>
        <a:bodyPr/>
        <a:lstStyle/>
        <a:p>
          <a:r>
            <a:rPr lang="en-US">
              <a:latin typeface="Arial" panose="020B0604020202020204" pitchFamily="34" charset="0"/>
              <a:cs typeface="Arial" panose="020B0604020202020204" pitchFamily="34" charset="0"/>
            </a:rPr>
            <a:t>Legal Community</a:t>
          </a:r>
        </a:p>
      </dgm:t>
    </dgm:pt>
    <dgm:pt modelId="{40EC354A-3980-4827-9587-32F391B1D55E}" type="parTrans" cxnId="{9D86A095-3144-4F17-812D-2DBD7C0FB582}">
      <dgm:prSet/>
      <dgm:spPr/>
      <dgm:t>
        <a:bodyPr/>
        <a:lstStyle/>
        <a:p>
          <a:endParaRPr lang="en-US">
            <a:latin typeface="Arial" panose="020B0604020202020204" pitchFamily="34" charset="0"/>
            <a:cs typeface="Arial" panose="020B0604020202020204" pitchFamily="34" charset="0"/>
          </a:endParaRPr>
        </a:p>
      </dgm:t>
    </dgm:pt>
    <dgm:pt modelId="{5F26ACF9-8004-490F-9766-AA83275CC776}" type="sibTrans" cxnId="{9D86A095-3144-4F17-812D-2DBD7C0FB582}">
      <dgm:prSet/>
      <dgm:spPr/>
      <dgm:t>
        <a:bodyPr/>
        <a:lstStyle/>
        <a:p>
          <a:endParaRPr lang="en-US">
            <a:latin typeface="Arial" panose="020B0604020202020204" pitchFamily="34" charset="0"/>
            <a:cs typeface="Arial" panose="020B0604020202020204" pitchFamily="34" charset="0"/>
          </a:endParaRPr>
        </a:p>
      </dgm:t>
    </dgm:pt>
    <dgm:pt modelId="{E45E2A97-2E16-4F94-B34C-A80BFB2FED2C}">
      <dgm:prSet phldrT="[Text]"/>
      <dgm:spPr/>
      <dgm:t>
        <a:bodyPr/>
        <a:lstStyle/>
        <a:p>
          <a:r>
            <a:rPr lang="en-US">
              <a:latin typeface="Arial" panose="020B0604020202020204" pitchFamily="34" charset="0"/>
              <a:cs typeface="Arial" panose="020B0604020202020204" pitchFamily="34" charset="0"/>
            </a:rPr>
            <a:t>Other Stakeholders</a:t>
          </a:r>
        </a:p>
      </dgm:t>
    </dgm:pt>
    <dgm:pt modelId="{89DBF34D-65AE-40EF-AB3C-08D97B8B2E5E}" type="parTrans" cxnId="{83A2904A-F38F-43BE-9BE2-91F84F95D4CF}">
      <dgm:prSet/>
      <dgm:spPr/>
      <dgm:t>
        <a:bodyPr/>
        <a:lstStyle/>
        <a:p>
          <a:endParaRPr lang="en-US">
            <a:latin typeface="Arial" panose="020B0604020202020204" pitchFamily="34" charset="0"/>
            <a:cs typeface="Arial" panose="020B0604020202020204" pitchFamily="34" charset="0"/>
          </a:endParaRPr>
        </a:p>
      </dgm:t>
    </dgm:pt>
    <dgm:pt modelId="{88B639A2-A856-47F3-BEAC-A79B01529C10}" type="sibTrans" cxnId="{83A2904A-F38F-43BE-9BE2-91F84F95D4CF}">
      <dgm:prSet/>
      <dgm:spPr/>
      <dgm:t>
        <a:bodyPr/>
        <a:lstStyle/>
        <a:p>
          <a:endParaRPr lang="en-US">
            <a:latin typeface="Arial" panose="020B0604020202020204" pitchFamily="34" charset="0"/>
            <a:cs typeface="Arial" panose="020B0604020202020204" pitchFamily="34" charset="0"/>
          </a:endParaRPr>
        </a:p>
      </dgm:t>
    </dgm:pt>
    <dgm:pt modelId="{731576A7-39BE-41C7-BA98-1A828680BE9C}">
      <dgm:prSet phldrT="[Text]"/>
      <dgm:spPr/>
      <dgm:t>
        <a:bodyPr/>
        <a:lstStyle/>
        <a:p>
          <a:r>
            <a:rPr lang="en-US">
              <a:latin typeface="Arial" panose="020B0604020202020204" pitchFamily="34" charset="0"/>
              <a:cs typeface="Arial" panose="020B0604020202020204" pitchFamily="34" charset="0"/>
            </a:rPr>
            <a:t>Patients</a:t>
          </a:r>
        </a:p>
      </dgm:t>
    </dgm:pt>
    <dgm:pt modelId="{BFDA0B01-37C1-46CF-BEEB-4BF42E262DCD}" type="parTrans" cxnId="{53F2DFBB-6A9D-430D-A096-AC8176E19215}">
      <dgm:prSet/>
      <dgm:spPr/>
      <dgm:t>
        <a:bodyPr/>
        <a:lstStyle/>
        <a:p>
          <a:endParaRPr lang="en-US">
            <a:latin typeface="Arial" panose="020B0604020202020204" pitchFamily="34" charset="0"/>
            <a:cs typeface="Arial" panose="020B0604020202020204" pitchFamily="34" charset="0"/>
          </a:endParaRPr>
        </a:p>
      </dgm:t>
    </dgm:pt>
    <dgm:pt modelId="{41312171-EB67-4F94-B847-00962E5DC995}" type="sibTrans" cxnId="{53F2DFBB-6A9D-430D-A096-AC8176E19215}">
      <dgm:prSet/>
      <dgm:spPr/>
      <dgm:t>
        <a:bodyPr/>
        <a:lstStyle/>
        <a:p>
          <a:endParaRPr lang="en-US">
            <a:latin typeface="Arial" panose="020B0604020202020204" pitchFamily="34" charset="0"/>
            <a:cs typeface="Arial" panose="020B0604020202020204" pitchFamily="34" charset="0"/>
          </a:endParaRPr>
        </a:p>
      </dgm:t>
    </dgm:pt>
    <dgm:pt modelId="{53A77060-B393-4B69-AFFD-78BAC85BFF17}" type="pres">
      <dgm:prSet presAssocID="{0746368C-3233-47C2-905C-1CA0CB8E8B83}" presName="cycle" presStyleCnt="0">
        <dgm:presLayoutVars>
          <dgm:chMax val="1"/>
          <dgm:dir/>
          <dgm:animLvl val="ctr"/>
          <dgm:resizeHandles val="exact"/>
        </dgm:presLayoutVars>
      </dgm:prSet>
      <dgm:spPr/>
    </dgm:pt>
    <dgm:pt modelId="{071E3744-7AF7-4AE9-A963-BE9B79EC8FED}" type="pres">
      <dgm:prSet presAssocID="{951989CE-55BF-4787-9109-688394F7E8F6}" presName="centerShape" presStyleLbl="node0" presStyleIdx="0" presStyleCnt="1"/>
      <dgm:spPr/>
    </dgm:pt>
    <dgm:pt modelId="{CD084938-4717-4CA5-9AB1-76A22B3436F6}" type="pres">
      <dgm:prSet presAssocID="{219FB33A-2995-4918-98F0-6DBE870FE29A}" presName="parTrans" presStyleLbl="bgSibTrans2D1" presStyleIdx="0" presStyleCnt="7"/>
      <dgm:spPr/>
    </dgm:pt>
    <dgm:pt modelId="{4E0C551A-FE19-4B22-8B6B-0A3603EC3905}" type="pres">
      <dgm:prSet presAssocID="{1AF55C37-6D8D-4837-86E6-47D6796AA1D4}" presName="node" presStyleLbl="node1" presStyleIdx="0" presStyleCnt="7">
        <dgm:presLayoutVars>
          <dgm:bulletEnabled val="1"/>
        </dgm:presLayoutVars>
      </dgm:prSet>
      <dgm:spPr/>
    </dgm:pt>
    <dgm:pt modelId="{737FCCB8-AAE5-4729-8E8F-EBA6D09AA658}" type="pres">
      <dgm:prSet presAssocID="{BFDA0B01-37C1-46CF-BEEB-4BF42E262DCD}" presName="parTrans" presStyleLbl="bgSibTrans2D1" presStyleIdx="1" presStyleCnt="7"/>
      <dgm:spPr/>
    </dgm:pt>
    <dgm:pt modelId="{4F5F2B68-F076-4312-A74F-6B71FDCA4A5A}" type="pres">
      <dgm:prSet presAssocID="{731576A7-39BE-41C7-BA98-1A828680BE9C}" presName="node" presStyleLbl="node1" presStyleIdx="1" presStyleCnt="7">
        <dgm:presLayoutVars>
          <dgm:bulletEnabled val="1"/>
        </dgm:presLayoutVars>
      </dgm:prSet>
      <dgm:spPr/>
    </dgm:pt>
    <dgm:pt modelId="{383E7E4D-6687-4D9F-8764-2A9A869260C9}" type="pres">
      <dgm:prSet presAssocID="{E55B7757-7B3A-4968-93CE-D416AF2035A0}" presName="parTrans" presStyleLbl="bgSibTrans2D1" presStyleIdx="2" presStyleCnt="7"/>
      <dgm:spPr/>
    </dgm:pt>
    <dgm:pt modelId="{D8B02253-8159-4830-B3C5-A3AD35A43144}" type="pres">
      <dgm:prSet presAssocID="{FDD71A68-66F4-403D-B07F-C87CBFBBA7B5}" presName="node" presStyleLbl="node1" presStyleIdx="2" presStyleCnt="7">
        <dgm:presLayoutVars>
          <dgm:bulletEnabled val="1"/>
        </dgm:presLayoutVars>
      </dgm:prSet>
      <dgm:spPr/>
    </dgm:pt>
    <dgm:pt modelId="{F13FBAC8-1F21-4927-85CD-1585D008D150}" type="pres">
      <dgm:prSet presAssocID="{5E71D685-C114-45D0-8AEC-F820FD284A7C}" presName="parTrans" presStyleLbl="bgSibTrans2D1" presStyleIdx="3" presStyleCnt="7"/>
      <dgm:spPr/>
    </dgm:pt>
    <dgm:pt modelId="{73EFC2C4-B21D-4875-BFE5-87DCB35AB09C}" type="pres">
      <dgm:prSet presAssocID="{1DCECACA-865F-43A4-9100-196E4B2F54B9}" presName="node" presStyleLbl="node1" presStyleIdx="3" presStyleCnt="7">
        <dgm:presLayoutVars>
          <dgm:bulletEnabled val="1"/>
        </dgm:presLayoutVars>
      </dgm:prSet>
      <dgm:spPr/>
    </dgm:pt>
    <dgm:pt modelId="{BC947F6B-1DA5-45AA-BB05-28AAD2F688FD}" type="pres">
      <dgm:prSet presAssocID="{9D4F1129-F27B-47BC-B32C-9C5272DC6D0C}" presName="parTrans" presStyleLbl="bgSibTrans2D1" presStyleIdx="4" presStyleCnt="7"/>
      <dgm:spPr/>
    </dgm:pt>
    <dgm:pt modelId="{E47AC108-4F3E-4926-A0A7-F7762CF9E360}" type="pres">
      <dgm:prSet presAssocID="{86C00C3D-BD61-41D4-B7AF-53AE09548ACC}" presName="node" presStyleLbl="node1" presStyleIdx="4" presStyleCnt="7">
        <dgm:presLayoutVars>
          <dgm:bulletEnabled val="1"/>
        </dgm:presLayoutVars>
      </dgm:prSet>
      <dgm:spPr/>
    </dgm:pt>
    <dgm:pt modelId="{CFE86BB5-D278-47D4-B983-72560FDD6039}" type="pres">
      <dgm:prSet presAssocID="{40EC354A-3980-4827-9587-32F391B1D55E}" presName="parTrans" presStyleLbl="bgSibTrans2D1" presStyleIdx="5" presStyleCnt="7"/>
      <dgm:spPr/>
    </dgm:pt>
    <dgm:pt modelId="{6F3C46A7-DB88-4919-AB12-816AA3103CF0}" type="pres">
      <dgm:prSet presAssocID="{6D102EC8-3333-4BC9-AC3F-A7642D02D6B2}" presName="node" presStyleLbl="node1" presStyleIdx="5" presStyleCnt="7">
        <dgm:presLayoutVars>
          <dgm:bulletEnabled val="1"/>
        </dgm:presLayoutVars>
      </dgm:prSet>
      <dgm:spPr/>
    </dgm:pt>
    <dgm:pt modelId="{0C5C9E6E-E5A0-466E-B2C0-81D1AE85DAAD}" type="pres">
      <dgm:prSet presAssocID="{89DBF34D-65AE-40EF-AB3C-08D97B8B2E5E}" presName="parTrans" presStyleLbl="bgSibTrans2D1" presStyleIdx="6" presStyleCnt="7"/>
      <dgm:spPr/>
    </dgm:pt>
    <dgm:pt modelId="{808B4064-1465-4AA6-8B0C-787995B28CD1}" type="pres">
      <dgm:prSet presAssocID="{E45E2A97-2E16-4F94-B34C-A80BFB2FED2C}" presName="node" presStyleLbl="node1" presStyleIdx="6" presStyleCnt="7">
        <dgm:presLayoutVars>
          <dgm:bulletEnabled val="1"/>
        </dgm:presLayoutVars>
      </dgm:prSet>
      <dgm:spPr/>
    </dgm:pt>
  </dgm:ptLst>
  <dgm:cxnLst>
    <dgm:cxn modelId="{0CA7671D-B13E-411A-9AC1-CAFB1EBD8E5E}" type="presOf" srcId="{1AF55C37-6D8D-4837-86E6-47D6796AA1D4}" destId="{4E0C551A-FE19-4B22-8B6B-0A3603EC3905}" srcOrd="0" destOrd="0" presId="urn:microsoft.com/office/officeart/2005/8/layout/radial4"/>
    <dgm:cxn modelId="{33BD4E2B-3437-4CF3-9CDC-6F91869879AC}" type="presOf" srcId="{219FB33A-2995-4918-98F0-6DBE870FE29A}" destId="{CD084938-4717-4CA5-9AB1-76A22B3436F6}" srcOrd="0" destOrd="0" presId="urn:microsoft.com/office/officeart/2005/8/layout/radial4"/>
    <dgm:cxn modelId="{E3117337-85DF-424A-BF16-FAA4A2B8D010}" type="presOf" srcId="{FDD71A68-66F4-403D-B07F-C87CBFBBA7B5}" destId="{D8B02253-8159-4830-B3C5-A3AD35A43144}" srcOrd="0" destOrd="0" presId="urn:microsoft.com/office/officeart/2005/8/layout/radial4"/>
    <dgm:cxn modelId="{C6A4BC39-CA5F-478F-9F1E-F3D71D9A5F4F}" type="presOf" srcId="{40EC354A-3980-4827-9587-32F391B1D55E}" destId="{CFE86BB5-D278-47D4-B983-72560FDD6039}" srcOrd="0" destOrd="0" presId="urn:microsoft.com/office/officeart/2005/8/layout/radial4"/>
    <dgm:cxn modelId="{EDBFE03B-EDFA-4BA4-B946-A0724E2AA34B}" type="presOf" srcId="{0746368C-3233-47C2-905C-1CA0CB8E8B83}" destId="{53A77060-B393-4B69-AFFD-78BAC85BFF17}" srcOrd="0" destOrd="0" presId="urn:microsoft.com/office/officeart/2005/8/layout/radial4"/>
    <dgm:cxn modelId="{5085DF5E-34AC-4DF3-8DB6-AD0CA178958B}" srcId="{951989CE-55BF-4787-9109-688394F7E8F6}" destId="{FDD71A68-66F4-403D-B07F-C87CBFBBA7B5}" srcOrd="2" destOrd="0" parTransId="{E55B7757-7B3A-4968-93CE-D416AF2035A0}" sibTransId="{75F68CC4-06F5-42C2-B5B3-1575A92F12F5}"/>
    <dgm:cxn modelId="{A562F042-C3B4-4C71-88B3-FFB7518F42AA}" type="presOf" srcId="{86C00C3D-BD61-41D4-B7AF-53AE09548ACC}" destId="{E47AC108-4F3E-4926-A0A7-F7762CF9E360}" srcOrd="0" destOrd="0" presId="urn:microsoft.com/office/officeart/2005/8/layout/radial4"/>
    <dgm:cxn modelId="{97577D45-E394-4009-862E-E64C1FBEDC00}" srcId="{0746368C-3233-47C2-905C-1CA0CB8E8B83}" destId="{951989CE-55BF-4787-9109-688394F7E8F6}" srcOrd="0" destOrd="0" parTransId="{F3A0354D-A996-475A-8926-50E8D88A4753}" sibTransId="{4119A482-46FC-4518-BF15-C5FAA6DFB72A}"/>
    <dgm:cxn modelId="{83A2904A-F38F-43BE-9BE2-91F84F95D4CF}" srcId="{951989CE-55BF-4787-9109-688394F7E8F6}" destId="{E45E2A97-2E16-4F94-B34C-A80BFB2FED2C}" srcOrd="6" destOrd="0" parTransId="{89DBF34D-65AE-40EF-AB3C-08D97B8B2E5E}" sibTransId="{88B639A2-A856-47F3-BEAC-A79B01529C10}"/>
    <dgm:cxn modelId="{C108945A-17DF-4975-A9F1-ADDC51528D3C}" type="presOf" srcId="{BFDA0B01-37C1-46CF-BEEB-4BF42E262DCD}" destId="{737FCCB8-AAE5-4729-8E8F-EBA6D09AA658}" srcOrd="0" destOrd="0" presId="urn:microsoft.com/office/officeart/2005/8/layout/radial4"/>
    <dgm:cxn modelId="{4649AB5A-0840-4123-9052-9F1CB2EACB4E}" type="presOf" srcId="{E45E2A97-2E16-4F94-B34C-A80BFB2FED2C}" destId="{808B4064-1465-4AA6-8B0C-787995B28CD1}" srcOrd="0" destOrd="0" presId="urn:microsoft.com/office/officeart/2005/8/layout/radial4"/>
    <dgm:cxn modelId="{EB2E587E-6ABB-406B-8D8F-98F0F9332EFB}" type="presOf" srcId="{1DCECACA-865F-43A4-9100-196E4B2F54B9}" destId="{73EFC2C4-B21D-4875-BFE5-87DCB35AB09C}" srcOrd="0" destOrd="0" presId="urn:microsoft.com/office/officeart/2005/8/layout/radial4"/>
    <dgm:cxn modelId="{0A680289-EFE2-44D0-BC63-014BE66F8FE2}" type="presOf" srcId="{5E71D685-C114-45D0-8AEC-F820FD284A7C}" destId="{F13FBAC8-1F21-4927-85CD-1585D008D150}" srcOrd="0" destOrd="0" presId="urn:microsoft.com/office/officeart/2005/8/layout/radial4"/>
    <dgm:cxn modelId="{28B39790-2E1A-4084-9C76-57327AE7554C}" srcId="{951989CE-55BF-4787-9109-688394F7E8F6}" destId="{1AF55C37-6D8D-4837-86E6-47D6796AA1D4}" srcOrd="0" destOrd="0" parTransId="{219FB33A-2995-4918-98F0-6DBE870FE29A}" sibTransId="{0BB3C9D0-C354-46C2-AB22-8E9CD8197766}"/>
    <dgm:cxn modelId="{9D86A095-3144-4F17-812D-2DBD7C0FB582}" srcId="{951989CE-55BF-4787-9109-688394F7E8F6}" destId="{6D102EC8-3333-4BC9-AC3F-A7642D02D6B2}" srcOrd="5" destOrd="0" parTransId="{40EC354A-3980-4827-9587-32F391B1D55E}" sibTransId="{5F26ACF9-8004-490F-9766-AA83275CC776}"/>
    <dgm:cxn modelId="{FC591E98-507D-4895-A0C8-799C9A349DC0}" type="presOf" srcId="{951989CE-55BF-4787-9109-688394F7E8F6}" destId="{071E3744-7AF7-4AE9-A963-BE9B79EC8FED}" srcOrd="0" destOrd="0" presId="urn:microsoft.com/office/officeart/2005/8/layout/radial4"/>
    <dgm:cxn modelId="{F5349398-02B2-40DA-87A8-FDA67AF6FC70}" type="presOf" srcId="{9D4F1129-F27B-47BC-B32C-9C5272DC6D0C}" destId="{BC947F6B-1DA5-45AA-BB05-28AAD2F688FD}" srcOrd="0" destOrd="0" presId="urn:microsoft.com/office/officeart/2005/8/layout/radial4"/>
    <dgm:cxn modelId="{9010D89F-D9E4-48D2-9BD9-E582CDCAEB3C}" type="presOf" srcId="{E55B7757-7B3A-4968-93CE-D416AF2035A0}" destId="{383E7E4D-6687-4D9F-8764-2A9A869260C9}" srcOrd="0" destOrd="0" presId="urn:microsoft.com/office/officeart/2005/8/layout/radial4"/>
    <dgm:cxn modelId="{CBCD51B6-ECB9-4673-A88C-D6E141C8B5F5}" type="presOf" srcId="{89DBF34D-65AE-40EF-AB3C-08D97B8B2E5E}" destId="{0C5C9E6E-E5A0-466E-B2C0-81D1AE85DAAD}" srcOrd="0" destOrd="0" presId="urn:microsoft.com/office/officeart/2005/8/layout/radial4"/>
    <dgm:cxn modelId="{53F2DFBB-6A9D-430D-A096-AC8176E19215}" srcId="{951989CE-55BF-4787-9109-688394F7E8F6}" destId="{731576A7-39BE-41C7-BA98-1A828680BE9C}" srcOrd="1" destOrd="0" parTransId="{BFDA0B01-37C1-46CF-BEEB-4BF42E262DCD}" sibTransId="{41312171-EB67-4F94-B847-00962E5DC995}"/>
    <dgm:cxn modelId="{3B1D84E4-DA3D-46E0-9CA2-5F9C9FBEBEC6}" type="presOf" srcId="{731576A7-39BE-41C7-BA98-1A828680BE9C}" destId="{4F5F2B68-F076-4312-A74F-6B71FDCA4A5A}" srcOrd="0" destOrd="0" presId="urn:microsoft.com/office/officeart/2005/8/layout/radial4"/>
    <dgm:cxn modelId="{25902EE9-A589-443B-BD48-1D26FE05715D}" srcId="{951989CE-55BF-4787-9109-688394F7E8F6}" destId="{86C00C3D-BD61-41D4-B7AF-53AE09548ACC}" srcOrd="4" destOrd="0" parTransId="{9D4F1129-F27B-47BC-B32C-9C5272DC6D0C}" sibTransId="{CBA71878-9A10-44DB-8F96-5B535503D469}"/>
    <dgm:cxn modelId="{C7FC49F0-26B6-4F36-A96D-99F64F6371FD}" type="presOf" srcId="{6D102EC8-3333-4BC9-AC3F-A7642D02D6B2}" destId="{6F3C46A7-DB88-4919-AB12-816AA3103CF0}" srcOrd="0" destOrd="0" presId="urn:microsoft.com/office/officeart/2005/8/layout/radial4"/>
    <dgm:cxn modelId="{527F21FB-B5DE-4209-848A-86E6B64002A5}" srcId="{951989CE-55BF-4787-9109-688394F7E8F6}" destId="{1DCECACA-865F-43A4-9100-196E4B2F54B9}" srcOrd="3" destOrd="0" parTransId="{5E71D685-C114-45D0-8AEC-F820FD284A7C}" sibTransId="{3C9C63AC-73FF-4FCA-A613-35B946BFE580}"/>
    <dgm:cxn modelId="{E8F4F527-24D4-4F40-A362-46D968E26112}" type="presParOf" srcId="{53A77060-B393-4B69-AFFD-78BAC85BFF17}" destId="{071E3744-7AF7-4AE9-A963-BE9B79EC8FED}" srcOrd="0" destOrd="0" presId="urn:microsoft.com/office/officeart/2005/8/layout/radial4"/>
    <dgm:cxn modelId="{0A912DD3-D421-4A92-B438-70A233027937}" type="presParOf" srcId="{53A77060-B393-4B69-AFFD-78BAC85BFF17}" destId="{CD084938-4717-4CA5-9AB1-76A22B3436F6}" srcOrd="1" destOrd="0" presId="urn:microsoft.com/office/officeart/2005/8/layout/radial4"/>
    <dgm:cxn modelId="{BF843A22-4659-4489-B885-EE55202D5AF9}" type="presParOf" srcId="{53A77060-B393-4B69-AFFD-78BAC85BFF17}" destId="{4E0C551A-FE19-4B22-8B6B-0A3603EC3905}" srcOrd="2" destOrd="0" presId="urn:microsoft.com/office/officeart/2005/8/layout/radial4"/>
    <dgm:cxn modelId="{ACF63C47-D1B7-45CE-AC11-3C97E76C5690}" type="presParOf" srcId="{53A77060-B393-4B69-AFFD-78BAC85BFF17}" destId="{737FCCB8-AAE5-4729-8E8F-EBA6D09AA658}" srcOrd="3" destOrd="0" presId="urn:microsoft.com/office/officeart/2005/8/layout/radial4"/>
    <dgm:cxn modelId="{C9A3A2F9-10EE-4CCB-B5C4-85094FBA7161}" type="presParOf" srcId="{53A77060-B393-4B69-AFFD-78BAC85BFF17}" destId="{4F5F2B68-F076-4312-A74F-6B71FDCA4A5A}" srcOrd="4" destOrd="0" presId="urn:microsoft.com/office/officeart/2005/8/layout/radial4"/>
    <dgm:cxn modelId="{A9254554-1A05-4FD0-A7D1-1E2EC2C70A67}" type="presParOf" srcId="{53A77060-B393-4B69-AFFD-78BAC85BFF17}" destId="{383E7E4D-6687-4D9F-8764-2A9A869260C9}" srcOrd="5" destOrd="0" presId="urn:microsoft.com/office/officeart/2005/8/layout/radial4"/>
    <dgm:cxn modelId="{B48C1D44-6AC6-4981-A315-F6A5BFAE2DD9}" type="presParOf" srcId="{53A77060-B393-4B69-AFFD-78BAC85BFF17}" destId="{D8B02253-8159-4830-B3C5-A3AD35A43144}" srcOrd="6" destOrd="0" presId="urn:microsoft.com/office/officeart/2005/8/layout/radial4"/>
    <dgm:cxn modelId="{B3BE3AB6-0B27-4D23-B87D-86E0FCA8D46E}" type="presParOf" srcId="{53A77060-B393-4B69-AFFD-78BAC85BFF17}" destId="{F13FBAC8-1F21-4927-85CD-1585D008D150}" srcOrd="7" destOrd="0" presId="urn:microsoft.com/office/officeart/2005/8/layout/radial4"/>
    <dgm:cxn modelId="{0290CE9C-9441-4B4F-AD18-95647CCBF51D}" type="presParOf" srcId="{53A77060-B393-4B69-AFFD-78BAC85BFF17}" destId="{73EFC2C4-B21D-4875-BFE5-87DCB35AB09C}" srcOrd="8" destOrd="0" presId="urn:microsoft.com/office/officeart/2005/8/layout/radial4"/>
    <dgm:cxn modelId="{9918CCDC-18BC-4FBE-A61A-FDA0ED8CFAA4}" type="presParOf" srcId="{53A77060-B393-4B69-AFFD-78BAC85BFF17}" destId="{BC947F6B-1DA5-45AA-BB05-28AAD2F688FD}" srcOrd="9" destOrd="0" presId="urn:microsoft.com/office/officeart/2005/8/layout/radial4"/>
    <dgm:cxn modelId="{60112BC2-2B1A-4DDB-9AA0-14C2ADD4DA8E}" type="presParOf" srcId="{53A77060-B393-4B69-AFFD-78BAC85BFF17}" destId="{E47AC108-4F3E-4926-A0A7-F7762CF9E360}" srcOrd="10" destOrd="0" presId="urn:microsoft.com/office/officeart/2005/8/layout/radial4"/>
    <dgm:cxn modelId="{2558E1B3-5D5D-499E-8239-5807CE2475C9}" type="presParOf" srcId="{53A77060-B393-4B69-AFFD-78BAC85BFF17}" destId="{CFE86BB5-D278-47D4-B983-72560FDD6039}" srcOrd="11" destOrd="0" presId="urn:microsoft.com/office/officeart/2005/8/layout/radial4"/>
    <dgm:cxn modelId="{C9D8F4F5-6D3F-47B9-90C3-6318BE6052D7}" type="presParOf" srcId="{53A77060-B393-4B69-AFFD-78BAC85BFF17}" destId="{6F3C46A7-DB88-4919-AB12-816AA3103CF0}" srcOrd="12" destOrd="0" presId="urn:microsoft.com/office/officeart/2005/8/layout/radial4"/>
    <dgm:cxn modelId="{BBD0ED5E-BF6B-4167-864B-6BCF9A8BE9B6}" type="presParOf" srcId="{53A77060-B393-4B69-AFFD-78BAC85BFF17}" destId="{0C5C9E6E-E5A0-466E-B2C0-81D1AE85DAAD}" srcOrd="13" destOrd="0" presId="urn:microsoft.com/office/officeart/2005/8/layout/radial4"/>
    <dgm:cxn modelId="{8CFAC0D3-4B52-4A43-82A6-C7F2350B318D}" type="presParOf" srcId="{53A77060-B393-4B69-AFFD-78BAC85BFF17}" destId="{808B4064-1465-4AA6-8B0C-787995B28CD1}"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AD71F8-8B51-46AE-A6E1-7C6DA2185AF4}"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02FD67E4-7DD7-4940-9E9B-6ED4DFD04B1E}">
      <dgm:prSet/>
      <dgm:spPr/>
      <dgm:t>
        <a:bodyPr/>
        <a:lstStyle/>
        <a:p>
          <a:pPr>
            <a:lnSpc>
              <a:spcPct val="100000"/>
            </a:lnSpc>
          </a:pPr>
          <a:r>
            <a:rPr lang="en-US">
              <a:latin typeface="Arial" panose="020B0604020202020204" pitchFamily="34" charset="0"/>
              <a:cs typeface="Arial" panose="020B0604020202020204" pitchFamily="34" charset="0"/>
              <a:hlinkClick xmlns:r="http://schemas.openxmlformats.org/officeDocument/2006/relationships" r:id="rId1"/>
            </a:rPr>
            <a:t>Attend Panel Meetings</a:t>
          </a:r>
          <a:endParaRPr lang="en-US">
            <a:latin typeface="Arial" panose="020B0604020202020204" pitchFamily="34" charset="0"/>
            <a:cs typeface="Arial" panose="020B0604020202020204" pitchFamily="34" charset="0"/>
          </a:endParaRPr>
        </a:p>
      </dgm:t>
    </dgm:pt>
    <dgm:pt modelId="{7DB529DB-7EEA-47D2-850C-FC93E9689D03}" type="parTrans" cxnId="{D8B3FE50-BB83-4D93-AAFC-102A414482C5}">
      <dgm:prSet/>
      <dgm:spPr/>
      <dgm:t>
        <a:bodyPr/>
        <a:lstStyle/>
        <a:p>
          <a:endParaRPr lang="en-US">
            <a:latin typeface="Arial" panose="020B0604020202020204" pitchFamily="34" charset="0"/>
            <a:cs typeface="Arial" panose="020B0604020202020204" pitchFamily="34" charset="0"/>
          </a:endParaRPr>
        </a:p>
      </dgm:t>
    </dgm:pt>
    <dgm:pt modelId="{22AD1FBE-90F2-48C8-A9D9-21DDBFC0299F}" type="sibTrans" cxnId="{D8B3FE50-BB83-4D93-AAFC-102A414482C5}">
      <dgm:prSet/>
      <dgm:spPr/>
      <dgm:t>
        <a:bodyPr/>
        <a:lstStyle/>
        <a:p>
          <a:endParaRPr lang="en-US">
            <a:latin typeface="Arial" panose="020B0604020202020204" pitchFamily="34" charset="0"/>
            <a:cs typeface="Arial" panose="020B0604020202020204" pitchFamily="34" charset="0"/>
          </a:endParaRPr>
        </a:p>
      </dgm:t>
    </dgm:pt>
    <dgm:pt modelId="{EE27BB87-7AE5-4988-A6DE-75C15564F65D}">
      <dgm:prSet/>
      <dgm:spPr/>
      <dgm:t>
        <a:bodyPr/>
        <a:lstStyle/>
        <a:p>
          <a:pPr>
            <a:lnSpc>
              <a:spcPct val="100000"/>
            </a:lnSpc>
          </a:pPr>
          <a:r>
            <a:rPr lang="en-US" dirty="0">
              <a:latin typeface="Arial" panose="020B0604020202020204" pitchFamily="34" charset="0"/>
              <a:cs typeface="Arial" panose="020B0604020202020204" pitchFamily="34" charset="0"/>
              <a:hlinkClick xmlns:r="http://schemas.openxmlformats.org/officeDocument/2006/relationships" r:id="rId2"/>
            </a:rPr>
            <a:t>Peruse AMA Guides Digital</a:t>
          </a:r>
          <a:endParaRPr lang="en-US" dirty="0">
            <a:latin typeface="Arial" panose="020B0604020202020204" pitchFamily="34" charset="0"/>
            <a:cs typeface="Arial" panose="020B0604020202020204" pitchFamily="34" charset="0"/>
          </a:endParaRPr>
        </a:p>
      </dgm:t>
    </dgm:pt>
    <dgm:pt modelId="{5A20C890-E0EF-48FB-B5E0-C6144F63E4DD}" type="parTrans" cxnId="{C5AD60AD-08A1-48FA-80C1-0C4BD22F89DE}">
      <dgm:prSet/>
      <dgm:spPr/>
      <dgm:t>
        <a:bodyPr/>
        <a:lstStyle/>
        <a:p>
          <a:endParaRPr lang="en-US">
            <a:latin typeface="Arial" panose="020B0604020202020204" pitchFamily="34" charset="0"/>
            <a:cs typeface="Arial" panose="020B0604020202020204" pitchFamily="34" charset="0"/>
          </a:endParaRPr>
        </a:p>
      </dgm:t>
    </dgm:pt>
    <dgm:pt modelId="{3C271F76-9FE9-46CA-9DF3-B1FA491A6E3D}" type="sibTrans" cxnId="{C5AD60AD-08A1-48FA-80C1-0C4BD22F89DE}">
      <dgm:prSet/>
      <dgm:spPr/>
      <dgm:t>
        <a:bodyPr/>
        <a:lstStyle/>
        <a:p>
          <a:endParaRPr lang="en-US">
            <a:latin typeface="Arial" panose="020B0604020202020204" pitchFamily="34" charset="0"/>
            <a:cs typeface="Arial" panose="020B0604020202020204" pitchFamily="34" charset="0"/>
          </a:endParaRPr>
        </a:p>
      </dgm:t>
    </dgm:pt>
    <dgm:pt modelId="{58AA656F-889E-478A-86A4-350268DE9F99}">
      <dgm:prSet/>
      <dgm:spPr/>
      <dgm:t>
        <a:bodyPr/>
        <a:lstStyle/>
        <a:p>
          <a:pPr>
            <a:lnSpc>
              <a:spcPct val="100000"/>
            </a:lnSpc>
          </a:pPr>
          <a:r>
            <a:rPr lang="en-US">
              <a:latin typeface="Arial" panose="020B0604020202020204" pitchFamily="34" charset="0"/>
              <a:cs typeface="Arial" panose="020B0604020202020204" pitchFamily="34" charset="0"/>
              <a:hlinkClick xmlns:r="http://schemas.openxmlformats.org/officeDocument/2006/relationships" r:id="rId3"/>
            </a:rPr>
            <a:t>Submit a Proposal to Update the Guides</a:t>
          </a:r>
          <a:endParaRPr lang="en-US">
            <a:latin typeface="Arial" panose="020B0604020202020204" pitchFamily="34" charset="0"/>
            <a:cs typeface="Arial" panose="020B0604020202020204" pitchFamily="34" charset="0"/>
          </a:endParaRPr>
        </a:p>
      </dgm:t>
    </dgm:pt>
    <dgm:pt modelId="{A75D177A-2A8D-4488-9273-8AD0B114BE27}" type="parTrans" cxnId="{78532708-DFC2-4E12-A0E3-02A5F9807215}">
      <dgm:prSet/>
      <dgm:spPr/>
      <dgm:t>
        <a:bodyPr/>
        <a:lstStyle/>
        <a:p>
          <a:endParaRPr lang="en-US">
            <a:latin typeface="Arial" panose="020B0604020202020204" pitchFamily="34" charset="0"/>
            <a:cs typeface="Arial" panose="020B0604020202020204" pitchFamily="34" charset="0"/>
          </a:endParaRPr>
        </a:p>
      </dgm:t>
    </dgm:pt>
    <dgm:pt modelId="{4E7FBD40-3E5E-41AF-AD4E-629F236C8711}" type="sibTrans" cxnId="{78532708-DFC2-4E12-A0E3-02A5F9807215}">
      <dgm:prSet/>
      <dgm:spPr/>
      <dgm:t>
        <a:bodyPr/>
        <a:lstStyle/>
        <a:p>
          <a:endParaRPr lang="en-US">
            <a:latin typeface="Arial" panose="020B0604020202020204" pitchFamily="34" charset="0"/>
            <a:cs typeface="Arial" panose="020B0604020202020204" pitchFamily="34" charset="0"/>
          </a:endParaRPr>
        </a:p>
      </dgm:t>
    </dgm:pt>
    <dgm:pt modelId="{29F0A931-8298-478B-A54F-11D80A80DC9F}">
      <dgm:prSet/>
      <dgm:spPr/>
      <dgm:t>
        <a:bodyPr/>
        <a:lstStyle/>
        <a:p>
          <a:pPr>
            <a:lnSpc>
              <a:spcPct val="100000"/>
            </a:lnSpc>
          </a:pPr>
          <a:r>
            <a:rPr lang="en-US" dirty="0">
              <a:latin typeface="Arial" panose="020B0604020202020204" pitchFamily="34" charset="0"/>
              <a:cs typeface="Arial" panose="020B0604020202020204" pitchFamily="34" charset="0"/>
              <a:hlinkClick xmlns:r="http://schemas.openxmlformats.org/officeDocument/2006/relationships" r:id="rId4"/>
            </a:rPr>
            <a:t>Receive Stakeholder Updates </a:t>
          </a:r>
          <a:endParaRPr lang="en-US" dirty="0">
            <a:latin typeface="Arial" panose="020B0604020202020204" pitchFamily="34" charset="0"/>
            <a:cs typeface="Arial" panose="020B0604020202020204" pitchFamily="34" charset="0"/>
          </a:endParaRPr>
        </a:p>
      </dgm:t>
    </dgm:pt>
    <dgm:pt modelId="{8CED6460-CFBF-40DB-9BC0-031897E915D2}" type="parTrans" cxnId="{3DD6F603-E486-468F-A311-2ACA7A2605CA}">
      <dgm:prSet/>
      <dgm:spPr/>
      <dgm:t>
        <a:bodyPr/>
        <a:lstStyle/>
        <a:p>
          <a:endParaRPr lang="en-US"/>
        </a:p>
      </dgm:t>
    </dgm:pt>
    <dgm:pt modelId="{174B36D6-C90E-4667-A4CF-CD68213B719C}" type="sibTrans" cxnId="{3DD6F603-E486-468F-A311-2ACA7A2605CA}">
      <dgm:prSet/>
      <dgm:spPr/>
      <dgm:t>
        <a:bodyPr/>
        <a:lstStyle/>
        <a:p>
          <a:endParaRPr lang="en-US"/>
        </a:p>
      </dgm:t>
    </dgm:pt>
    <dgm:pt modelId="{BAAEB7F1-C61D-46D0-8325-3AD814198FA9}">
      <dgm:prSet/>
      <dgm:spPr/>
      <dgm:t>
        <a:bodyPr/>
        <a:lstStyle/>
        <a:p>
          <a:pPr>
            <a:lnSpc>
              <a:spcPct val="100000"/>
            </a:lnSpc>
          </a:pPr>
          <a:r>
            <a:rPr lang="en-US" dirty="0">
              <a:latin typeface="Arial" panose="020B0604020202020204" pitchFamily="34" charset="0"/>
              <a:cs typeface="Arial" panose="020B0604020202020204" pitchFamily="34" charset="0"/>
              <a:hlinkClick xmlns:r="http://schemas.openxmlformats.org/officeDocument/2006/relationships" r:id="rId5"/>
            </a:rPr>
            <a:t>AMA Guides Sixth 2021- Update Summary  </a:t>
          </a:r>
          <a:endParaRPr lang="en-US" dirty="0">
            <a:latin typeface="Arial" panose="020B0604020202020204" pitchFamily="34" charset="0"/>
            <a:cs typeface="Arial" panose="020B0604020202020204" pitchFamily="34" charset="0"/>
          </a:endParaRPr>
        </a:p>
      </dgm:t>
    </dgm:pt>
    <dgm:pt modelId="{A4A146F4-D563-4BF7-ACEA-F38E03031869}" type="parTrans" cxnId="{6923F90E-408C-433E-AF40-4543208941EF}">
      <dgm:prSet/>
      <dgm:spPr/>
    </dgm:pt>
    <dgm:pt modelId="{98C8778F-ACD6-41F4-B688-41B380C745FE}" type="sibTrans" cxnId="{6923F90E-408C-433E-AF40-4543208941EF}">
      <dgm:prSet/>
      <dgm:spPr/>
    </dgm:pt>
    <dgm:pt modelId="{922610A0-993D-4543-9E86-C310A98D4D45}" type="pres">
      <dgm:prSet presAssocID="{35AD71F8-8B51-46AE-A6E1-7C6DA2185AF4}" presName="root" presStyleCnt="0">
        <dgm:presLayoutVars>
          <dgm:dir/>
          <dgm:resizeHandles val="exact"/>
        </dgm:presLayoutVars>
      </dgm:prSet>
      <dgm:spPr/>
    </dgm:pt>
    <dgm:pt modelId="{4C1D3F48-9C88-4ACF-848A-30E6F3BE9EAB}" type="pres">
      <dgm:prSet presAssocID="{02FD67E4-7DD7-4940-9E9B-6ED4DFD04B1E}" presName="compNode" presStyleCnt="0"/>
      <dgm:spPr/>
    </dgm:pt>
    <dgm:pt modelId="{232CA8D3-C96E-41E0-8E19-DF12B96EB092}" type="pres">
      <dgm:prSet presAssocID="{02FD67E4-7DD7-4940-9E9B-6ED4DFD04B1E}" presName="bgRect" presStyleLbl="bgShp" presStyleIdx="0" presStyleCnt="5"/>
      <dgm:spPr/>
    </dgm:pt>
    <dgm:pt modelId="{C3FC7A94-9AC3-48B6-BFA4-BDCA96006986}" type="pres">
      <dgm:prSet presAssocID="{02FD67E4-7DD7-4940-9E9B-6ED4DFD04B1E}" presName="iconRect" presStyleLbl="node1" presStyleIdx="0"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eeting"/>
        </a:ext>
      </dgm:extLst>
    </dgm:pt>
    <dgm:pt modelId="{BB4001E9-E412-4737-9079-4F0AF6B65B59}" type="pres">
      <dgm:prSet presAssocID="{02FD67E4-7DD7-4940-9E9B-6ED4DFD04B1E}" presName="spaceRect" presStyleCnt="0"/>
      <dgm:spPr/>
    </dgm:pt>
    <dgm:pt modelId="{0A911E03-FE5D-4A2F-BBC0-71AB428B5164}" type="pres">
      <dgm:prSet presAssocID="{02FD67E4-7DD7-4940-9E9B-6ED4DFD04B1E}" presName="parTx" presStyleLbl="revTx" presStyleIdx="0" presStyleCnt="5">
        <dgm:presLayoutVars>
          <dgm:chMax val="0"/>
          <dgm:chPref val="0"/>
        </dgm:presLayoutVars>
      </dgm:prSet>
      <dgm:spPr/>
    </dgm:pt>
    <dgm:pt modelId="{BAC8F44B-2671-41AD-B5F1-4FE5D0B5169F}" type="pres">
      <dgm:prSet presAssocID="{22AD1FBE-90F2-48C8-A9D9-21DDBFC0299F}" presName="sibTrans" presStyleCnt="0"/>
      <dgm:spPr/>
    </dgm:pt>
    <dgm:pt modelId="{F5E60F28-C643-4D88-ADC4-47C44AE0D196}" type="pres">
      <dgm:prSet presAssocID="{58AA656F-889E-478A-86A4-350268DE9F99}" presName="compNode" presStyleCnt="0"/>
      <dgm:spPr/>
    </dgm:pt>
    <dgm:pt modelId="{07EB0656-94BF-4A25-B1F2-FB407107B14A}" type="pres">
      <dgm:prSet presAssocID="{58AA656F-889E-478A-86A4-350268DE9F99}" presName="bgRect" presStyleLbl="bgShp" presStyleIdx="1" presStyleCnt="5"/>
      <dgm:spPr/>
    </dgm:pt>
    <dgm:pt modelId="{131C6907-D026-4107-8CE2-05444BB886C1}" type="pres">
      <dgm:prSet presAssocID="{58AA656F-889E-478A-86A4-350268DE9F99}" presName="iconRect" presStyleLbl="node1" presStyleIdx="1"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Document"/>
        </a:ext>
      </dgm:extLst>
    </dgm:pt>
    <dgm:pt modelId="{339AFBC9-4C30-44EF-9B04-6CAE7F31BD85}" type="pres">
      <dgm:prSet presAssocID="{58AA656F-889E-478A-86A4-350268DE9F99}" presName="spaceRect" presStyleCnt="0"/>
      <dgm:spPr/>
    </dgm:pt>
    <dgm:pt modelId="{C279648B-1E51-41FF-A353-EE39DEB3E547}" type="pres">
      <dgm:prSet presAssocID="{58AA656F-889E-478A-86A4-350268DE9F99}" presName="parTx" presStyleLbl="revTx" presStyleIdx="1" presStyleCnt="5">
        <dgm:presLayoutVars>
          <dgm:chMax val="0"/>
          <dgm:chPref val="0"/>
        </dgm:presLayoutVars>
      </dgm:prSet>
      <dgm:spPr/>
    </dgm:pt>
    <dgm:pt modelId="{60897E48-EBBF-4BB2-9DCA-8A440F6EF6E2}" type="pres">
      <dgm:prSet presAssocID="{4E7FBD40-3E5E-41AF-AD4E-629F236C8711}" presName="sibTrans" presStyleCnt="0"/>
      <dgm:spPr/>
    </dgm:pt>
    <dgm:pt modelId="{DC32F237-DA40-4462-A8CC-91FF957F4C89}" type="pres">
      <dgm:prSet presAssocID="{EE27BB87-7AE5-4988-A6DE-75C15564F65D}" presName="compNode" presStyleCnt="0"/>
      <dgm:spPr/>
    </dgm:pt>
    <dgm:pt modelId="{7EE5C445-C73D-423F-B135-B991352B706A}" type="pres">
      <dgm:prSet presAssocID="{EE27BB87-7AE5-4988-A6DE-75C15564F65D}" presName="bgRect" presStyleLbl="bgShp" presStyleIdx="2" presStyleCnt="5"/>
      <dgm:spPr/>
    </dgm:pt>
    <dgm:pt modelId="{2164E2B1-1923-465C-9E3E-9C747F59DC56}" type="pres">
      <dgm:prSet presAssocID="{EE27BB87-7AE5-4988-A6DE-75C15564F65D}" presName="iconRect" presStyleLbl="node1" presStyleIdx="2"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a:noFill/>
        </a:ln>
      </dgm:spPr>
      <dgm:extLst>
        <a:ext uri="{E40237B7-FDA0-4F09-8148-C483321AD2D9}">
          <dgm14:cNvPr xmlns:dgm14="http://schemas.microsoft.com/office/drawing/2010/diagram" id="0" name="" descr="Laptop outline"/>
        </a:ext>
      </dgm:extLst>
    </dgm:pt>
    <dgm:pt modelId="{9A35AA3E-75C2-4A4E-B5BF-975CE6CA6CD9}" type="pres">
      <dgm:prSet presAssocID="{EE27BB87-7AE5-4988-A6DE-75C15564F65D}" presName="spaceRect" presStyleCnt="0"/>
      <dgm:spPr/>
    </dgm:pt>
    <dgm:pt modelId="{82A3C907-F64E-415F-A52E-08200184144A}" type="pres">
      <dgm:prSet presAssocID="{EE27BB87-7AE5-4988-A6DE-75C15564F65D}" presName="parTx" presStyleLbl="revTx" presStyleIdx="2" presStyleCnt="5">
        <dgm:presLayoutVars>
          <dgm:chMax val="0"/>
          <dgm:chPref val="0"/>
        </dgm:presLayoutVars>
      </dgm:prSet>
      <dgm:spPr/>
    </dgm:pt>
    <dgm:pt modelId="{CF45A750-37B4-4361-A901-8750F4FBBD35}" type="pres">
      <dgm:prSet presAssocID="{3C271F76-9FE9-46CA-9DF3-B1FA491A6E3D}" presName="sibTrans" presStyleCnt="0"/>
      <dgm:spPr/>
    </dgm:pt>
    <dgm:pt modelId="{94ACEFB2-B4EB-4A4C-8F86-08DB4E9A6CF6}" type="pres">
      <dgm:prSet presAssocID="{29F0A931-8298-478B-A54F-11D80A80DC9F}" presName="compNode" presStyleCnt="0"/>
      <dgm:spPr/>
    </dgm:pt>
    <dgm:pt modelId="{4580F047-ADC6-4053-B87B-84565649419B}" type="pres">
      <dgm:prSet presAssocID="{29F0A931-8298-478B-A54F-11D80A80DC9F}" presName="bgRect" presStyleLbl="bgShp" presStyleIdx="3" presStyleCnt="5"/>
      <dgm:spPr/>
    </dgm:pt>
    <dgm:pt modelId="{EFAC630C-EF67-4059-A24C-8E4F5A8FFAB8}" type="pres">
      <dgm:prSet presAssocID="{29F0A931-8298-478B-A54F-11D80A80DC9F}" presName="iconRect" presStyleLbl="node1" presStyleIdx="3" presStyleCnt="5"/>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Email with solid fill"/>
        </a:ext>
      </dgm:extLst>
    </dgm:pt>
    <dgm:pt modelId="{3BDD45FF-8669-44C1-B08B-7B395BB04CDE}" type="pres">
      <dgm:prSet presAssocID="{29F0A931-8298-478B-A54F-11D80A80DC9F}" presName="spaceRect" presStyleCnt="0"/>
      <dgm:spPr/>
    </dgm:pt>
    <dgm:pt modelId="{2EB6C3DD-A34F-4660-BC0B-6AC45091DA2D}" type="pres">
      <dgm:prSet presAssocID="{29F0A931-8298-478B-A54F-11D80A80DC9F}" presName="parTx" presStyleLbl="revTx" presStyleIdx="3" presStyleCnt="5">
        <dgm:presLayoutVars>
          <dgm:chMax val="0"/>
          <dgm:chPref val="0"/>
        </dgm:presLayoutVars>
      </dgm:prSet>
      <dgm:spPr/>
    </dgm:pt>
    <dgm:pt modelId="{9E505944-57A0-46AE-876C-DC421F127FFB}" type="pres">
      <dgm:prSet presAssocID="{174B36D6-C90E-4667-A4CF-CD68213B719C}" presName="sibTrans" presStyleCnt="0"/>
      <dgm:spPr/>
    </dgm:pt>
    <dgm:pt modelId="{A9EEA1FB-021B-4E62-8742-658B6AFD9DA7}" type="pres">
      <dgm:prSet presAssocID="{BAAEB7F1-C61D-46D0-8325-3AD814198FA9}" presName="compNode" presStyleCnt="0"/>
      <dgm:spPr/>
    </dgm:pt>
    <dgm:pt modelId="{5C52C080-5F9B-4C2F-A67D-DE2941D7F099}" type="pres">
      <dgm:prSet presAssocID="{BAAEB7F1-C61D-46D0-8325-3AD814198FA9}" presName="bgRect" presStyleLbl="bgShp" presStyleIdx="4" presStyleCnt="5"/>
      <dgm:spPr/>
    </dgm:pt>
    <dgm:pt modelId="{10D87656-FD71-4978-A866-B7BFBC9F4987}" type="pres">
      <dgm:prSet presAssocID="{BAAEB7F1-C61D-46D0-8325-3AD814198FA9}" presName="iconRect" presStyleLbl="node1" presStyleIdx="4" presStyleCnt="5"/>
      <dgm:spPr>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a:blipFill>
      </dgm:spPr>
      <dgm:extLst>
        <a:ext uri="{E40237B7-FDA0-4F09-8148-C483321AD2D9}">
          <dgm14:cNvPr xmlns:dgm14="http://schemas.microsoft.com/office/drawing/2010/diagram" id="0" name="" descr="Information with solid fill"/>
        </a:ext>
      </dgm:extLst>
    </dgm:pt>
    <dgm:pt modelId="{C9243C3B-82D7-4155-8BBB-EC87041576ED}" type="pres">
      <dgm:prSet presAssocID="{BAAEB7F1-C61D-46D0-8325-3AD814198FA9}" presName="spaceRect" presStyleCnt="0"/>
      <dgm:spPr/>
    </dgm:pt>
    <dgm:pt modelId="{DC1D1620-DA99-4971-86B7-15423913668A}" type="pres">
      <dgm:prSet presAssocID="{BAAEB7F1-C61D-46D0-8325-3AD814198FA9}" presName="parTx" presStyleLbl="revTx" presStyleIdx="4" presStyleCnt="5">
        <dgm:presLayoutVars>
          <dgm:chMax val="0"/>
          <dgm:chPref val="0"/>
        </dgm:presLayoutVars>
      </dgm:prSet>
      <dgm:spPr/>
    </dgm:pt>
  </dgm:ptLst>
  <dgm:cxnLst>
    <dgm:cxn modelId="{3DD6F603-E486-468F-A311-2ACA7A2605CA}" srcId="{35AD71F8-8B51-46AE-A6E1-7C6DA2185AF4}" destId="{29F0A931-8298-478B-A54F-11D80A80DC9F}" srcOrd="3" destOrd="0" parTransId="{8CED6460-CFBF-40DB-9BC0-031897E915D2}" sibTransId="{174B36D6-C90E-4667-A4CF-CD68213B719C}"/>
    <dgm:cxn modelId="{78532708-DFC2-4E12-A0E3-02A5F9807215}" srcId="{35AD71F8-8B51-46AE-A6E1-7C6DA2185AF4}" destId="{58AA656F-889E-478A-86A4-350268DE9F99}" srcOrd="1" destOrd="0" parTransId="{A75D177A-2A8D-4488-9273-8AD0B114BE27}" sibTransId="{4E7FBD40-3E5E-41AF-AD4E-629F236C8711}"/>
    <dgm:cxn modelId="{6923F90E-408C-433E-AF40-4543208941EF}" srcId="{35AD71F8-8B51-46AE-A6E1-7C6DA2185AF4}" destId="{BAAEB7F1-C61D-46D0-8325-3AD814198FA9}" srcOrd="4" destOrd="0" parTransId="{A4A146F4-D563-4BF7-ACEA-F38E03031869}" sibTransId="{98C8778F-ACD6-41F4-B688-41B380C745FE}"/>
    <dgm:cxn modelId="{8ECFB32C-45B7-487E-B458-4E5EF81B397D}" type="presOf" srcId="{BAAEB7F1-C61D-46D0-8325-3AD814198FA9}" destId="{DC1D1620-DA99-4971-86B7-15423913668A}" srcOrd="0" destOrd="0" presId="urn:microsoft.com/office/officeart/2018/2/layout/IconVerticalSolidList"/>
    <dgm:cxn modelId="{DC0B0963-A871-41FF-86EC-FF2D62D2A42C}" type="presOf" srcId="{02FD67E4-7DD7-4940-9E9B-6ED4DFD04B1E}" destId="{0A911E03-FE5D-4A2F-BBC0-71AB428B5164}" srcOrd="0" destOrd="0" presId="urn:microsoft.com/office/officeart/2018/2/layout/IconVerticalSolidList"/>
    <dgm:cxn modelId="{D8B3FE50-BB83-4D93-AAFC-102A414482C5}" srcId="{35AD71F8-8B51-46AE-A6E1-7C6DA2185AF4}" destId="{02FD67E4-7DD7-4940-9E9B-6ED4DFD04B1E}" srcOrd="0" destOrd="0" parTransId="{7DB529DB-7EEA-47D2-850C-FC93E9689D03}" sibTransId="{22AD1FBE-90F2-48C8-A9D9-21DDBFC0299F}"/>
    <dgm:cxn modelId="{F9E1639F-5E62-4FFB-8874-1F5C3135BB3D}" type="presOf" srcId="{29F0A931-8298-478B-A54F-11D80A80DC9F}" destId="{2EB6C3DD-A34F-4660-BC0B-6AC45091DA2D}" srcOrd="0" destOrd="0" presId="urn:microsoft.com/office/officeart/2018/2/layout/IconVerticalSolidList"/>
    <dgm:cxn modelId="{C5AD60AD-08A1-48FA-80C1-0C4BD22F89DE}" srcId="{35AD71F8-8B51-46AE-A6E1-7C6DA2185AF4}" destId="{EE27BB87-7AE5-4988-A6DE-75C15564F65D}" srcOrd="2" destOrd="0" parTransId="{5A20C890-E0EF-48FB-B5E0-C6144F63E4DD}" sibTransId="{3C271F76-9FE9-46CA-9DF3-B1FA491A6E3D}"/>
    <dgm:cxn modelId="{42BF24AE-A09B-4192-9500-F9FBD103AAAA}" type="presOf" srcId="{35AD71F8-8B51-46AE-A6E1-7C6DA2185AF4}" destId="{922610A0-993D-4543-9E86-C310A98D4D45}" srcOrd="0" destOrd="0" presId="urn:microsoft.com/office/officeart/2018/2/layout/IconVerticalSolidList"/>
    <dgm:cxn modelId="{50E097E7-A95A-4245-8D7B-D3A7535D5F34}" type="presOf" srcId="{EE27BB87-7AE5-4988-A6DE-75C15564F65D}" destId="{82A3C907-F64E-415F-A52E-08200184144A}" srcOrd="0" destOrd="0" presId="urn:microsoft.com/office/officeart/2018/2/layout/IconVerticalSolidList"/>
    <dgm:cxn modelId="{F95EB7FC-B93D-4CBF-8A0E-E90891D19345}" type="presOf" srcId="{58AA656F-889E-478A-86A4-350268DE9F99}" destId="{C279648B-1E51-41FF-A353-EE39DEB3E547}" srcOrd="0" destOrd="0" presId="urn:microsoft.com/office/officeart/2018/2/layout/IconVerticalSolidList"/>
    <dgm:cxn modelId="{B50A1589-8364-4C38-AADD-065D7E37C345}" type="presParOf" srcId="{922610A0-993D-4543-9E86-C310A98D4D45}" destId="{4C1D3F48-9C88-4ACF-848A-30E6F3BE9EAB}" srcOrd="0" destOrd="0" presId="urn:microsoft.com/office/officeart/2018/2/layout/IconVerticalSolidList"/>
    <dgm:cxn modelId="{023AB57F-7A35-410F-8256-2BA9BFAD4937}" type="presParOf" srcId="{4C1D3F48-9C88-4ACF-848A-30E6F3BE9EAB}" destId="{232CA8D3-C96E-41E0-8E19-DF12B96EB092}" srcOrd="0" destOrd="0" presId="urn:microsoft.com/office/officeart/2018/2/layout/IconVerticalSolidList"/>
    <dgm:cxn modelId="{97E24BEF-C2AD-4DCD-80E2-7C5C6B145EC6}" type="presParOf" srcId="{4C1D3F48-9C88-4ACF-848A-30E6F3BE9EAB}" destId="{C3FC7A94-9AC3-48B6-BFA4-BDCA96006986}" srcOrd="1" destOrd="0" presId="urn:microsoft.com/office/officeart/2018/2/layout/IconVerticalSolidList"/>
    <dgm:cxn modelId="{25AE6AAC-5BDD-4883-A003-38B13556921E}" type="presParOf" srcId="{4C1D3F48-9C88-4ACF-848A-30E6F3BE9EAB}" destId="{BB4001E9-E412-4737-9079-4F0AF6B65B59}" srcOrd="2" destOrd="0" presId="urn:microsoft.com/office/officeart/2018/2/layout/IconVerticalSolidList"/>
    <dgm:cxn modelId="{FB081B87-BFD6-4B26-80FD-15F72E47FAB1}" type="presParOf" srcId="{4C1D3F48-9C88-4ACF-848A-30E6F3BE9EAB}" destId="{0A911E03-FE5D-4A2F-BBC0-71AB428B5164}" srcOrd="3" destOrd="0" presId="urn:microsoft.com/office/officeart/2018/2/layout/IconVerticalSolidList"/>
    <dgm:cxn modelId="{22CA865E-F2BF-4D09-AADA-756F992C3E35}" type="presParOf" srcId="{922610A0-993D-4543-9E86-C310A98D4D45}" destId="{BAC8F44B-2671-41AD-B5F1-4FE5D0B5169F}" srcOrd="1" destOrd="0" presId="urn:microsoft.com/office/officeart/2018/2/layout/IconVerticalSolidList"/>
    <dgm:cxn modelId="{EEC0EEFE-299D-405E-B6E3-933C090F3ACF}" type="presParOf" srcId="{922610A0-993D-4543-9E86-C310A98D4D45}" destId="{F5E60F28-C643-4D88-ADC4-47C44AE0D196}" srcOrd="2" destOrd="0" presId="urn:microsoft.com/office/officeart/2018/2/layout/IconVerticalSolidList"/>
    <dgm:cxn modelId="{6612760B-1367-43C8-9CF5-89799FA6732D}" type="presParOf" srcId="{F5E60F28-C643-4D88-ADC4-47C44AE0D196}" destId="{07EB0656-94BF-4A25-B1F2-FB407107B14A}" srcOrd="0" destOrd="0" presId="urn:microsoft.com/office/officeart/2018/2/layout/IconVerticalSolidList"/>
    <dgm:cxn modelId="{6BCD7DEA-F608-4609-B3F1-67EFDE04B90D}" type="presParOf" srcId="{F5E60F28-C643-4D88-ADC4-47C44AE0D196}" destId="{131C6907-D026-4107-8CE2-05444BB886C1}" srcOrd="1" destOrd="0" presId="urn:microsoft.com/office/officeart/2018/2/layout/IconVerticalSolidList"/>
    <dgm:cxn modelId="{191F4D15-AD46-465B-83B6-776934477949}" type="presParOf" srcId="{F5E60F28-C643-4D88-ADC4-47C44AE0D196}" destId="{339AFBC9-4C30-44EF-9B04-6CAE7F31BD85}" srcOrd="2" destOrd="0" presId="urn:microsoft.com/office/officeart/2018/2/layout/IconVerticalSolidList"/>
    <dgm:cxn modelId="{34777A49-DD78-4C25-BD77-A96B091E81F8}" type="presParOf" srcId="{F5E60F28-C643-4D88-ADC4-47C44AE0D196}" destId="{C279648B-1E51-41FF-A353-EE39DEB3E547}" srcOrd="3" destOrd="0" presId="urn:microsoft.com/office/officeart/2018/2/layout/IconVerticalSolidList"/>
    <dgm:cxn modelId="{D7FFB4F4-0082-4F9C-8041-5386512FFFB9}" type="presParOf" srcId="{922610A0-993D-4543-9E86-C310A98D4D45}" destId="{60897E48-EBBF-4BB2-9DCA-8A440F6EF6E2}" srcOrd="3" destOrd="0" presId="urn:microsoft.com/office/officeart/2018/2/layout/IconVerticalSolidList"/>
    <dgm:cxn modelId="{22B1CAEE-A3DA-40D0-8BF7-1AA5E31794AE}" type="presParOf" srcId="{922610A0-993D-4543-9E86-C310A98D4D45}" destId="{DC32F237-DA40-4462-A8CC-91FF957F4C89}" srcOrd="4" destOrd="0" presId="urn:microsoft.com/office/officeart/2018/2/layout/IconVerticalSolidList"/>
    <dgm:cxn modelId="{D7C4662D-246E-4AAB-818D-736301348027}" type="presParOf" srcId="{DC32F237-DA40-4462-A8CC-91FF957F4C89}" destId="{7EE5C445-C73D-423F-B135-B991352B706A}" srcOrd="0" destOrd="0" presId="urn:microsoft.com/office/officeart/2018/2/layout/IconVerticalSolidList"/>
    <dgm:cxn modelId="{E920D671-DA80-46AB-966D-D53C9E8CD02F}" type="presParOf" srcId="{DC32F237-DA40-4462-A8CC-91FF957F4C89}" destId="{2164E2B1-1923-465C-9E3E-9C747F59DC56}" srcOrd="1" destOrd="0" presId="urn:microsoft.com/office/officeart/2018/2/layout/IconVerticalSolidList"/>
    <dgm:cxn modelId="{65293AF5-4DDF-4DD4-A1BF-8B8B5AF4C09C}" type="presParOf" srcId="{DC32F237-DA40-4462-A8CC-91FF957F4C89}" destId="{9A35AA3E-75C2-4A4E-B5BF-975CE6CA6CD9}" srcOrd="2" destOrd="0" presId="urn:microsoft.com/office/officeart/2018/2/layout/IconVerticalSolidList"/>
    <dgm:cxn modelId="{2C87E1A5-7C76-41E5-861F-1929F7132AAF}" type="presParOf" srcId="{DC32F237-DA40-4462-A8CC-91FF957F4C89}" destId="{82A3C907-F64E-415F-A52E-08200184144A}" srcOrd="3" destOrd="0" presId="urn:microsoft.com/office/officeart/2018/2/layout/IconVerticalSolidList"/>
    <dgm:cxn modelId="{EC09A12B-8A17-4232-8438-B4BBCF02CCB4}" type="presParOf" srcId="{922610A0-993D-4543-9E86-C310A98D4D45}" destId="{CF45A750-37B4-4361-A901-8750F4FBBD35}" srcOrd="5" destOrd="0" presId="urn:microsoft.com/office/officeart/2018/2/layout/IconVerticalSolidList"/>
    <dgm:cxn modelId="{A69CD505-7CD0-477F-BED9-052A3E38DAC3}" type="presParOf" srcId="{922610A0-993D-4543-9E86-C310A98D4D45}" destId="{94ACEFB2-B4EB-4A4C-8F86-08DB4E9A6CF6}" srcOrd="6" destOrd="0" presId="urn:microsoft.com/office/officeart/2018/2/layout/IconVerticalSolidList"/>
    <dgm:cxn modelId="{E5191B10-26AB-4B04-9D38-8CBE326CE60F}" type="presParOf" srcId="{94ACEFB2-B4EB-4A4C-8F86-08DB4E9A6CF6}" destId="{4580F047-ADC6-4053-B87B-84565649419B}" srcOrd="0" destOrd="0" presId="urn:microsoft.com/office/officeart/2018/2/layout/IconVerticalSolidList"/>
    <dgm:cxn modelId="{1B18964E-9B61-40B1-B9D1-589A9576E133}" type="presParOf" srcId="{94ACEFB2-B4EB-4A4C-8F86-08DB4E9A6CF6}" destId="{EFAC630C-EF67-4059-A24C-8E4F5A8FFAB8}" srcOrd="1" destOrd="0" presId="urn:microsoft.com/office/officeart/2018/2/layout/IconVerticalSolidList"/>
    <dgm:cxn modelId="{03AE7660-C608-415D-ADFB-308AFD032EB4}" type="presParOf" srcId="{94ACEFB2-B4EB-4A4C-8F86-08DB4E9A6CF6}" destId="{3BDD45FF-8669-44C1-B08B-7B395BB04CDE}" srcOrd="2" destOrd="0" presId="urn:microsoft.com/office/officeart/2018/2/layout/IconVerticalSolidList"/>
    <dgm:cxn modelId="{BF54E232-24F3-4C4A-8B21-88D32A509C4C}" type="presParOf" srcId="{94ACEFB2-B4EB-4A4C-8F86-08DB4E9A6CF6}" destId="{2EB6C3DD-A34F-4660-BC0B-6AC45091DA2D}" srcOrd="3" destOrd="0" presId="urn:microsoft.com/office/officeart/2018/2/layout/IconVerticalSolidList"/>
    <dgm:cxn modelId="{FFB65C56-C5F9-4116-952E-3BCA99841B82}" type="presParOf" srcId="{922610A0-993D-4543-9E86-C310A98D4D45}" destId="{9E505944-57A0-46AE-876C-DC421F127FFB}" srcOrd="7" destOrd="0" presId="urn:microsoft.com/office/officeart/2018/2/layout/IconVerticalSolidList"/>
    <dgm:cxn modelId="{90F7B658-FA33-4971-93F2-BAF324D25816}" type="presParOf" srcId="{922610A0-993D-4543-9E86-C310A98D4D45}" destId="{A9EEA1FB-021B-4E62-8742-658B6AFD9DA7}" srcOrd="8" destOrd="0" presId="urn:microsoft.com/office/officeart/2018/2/layout/IconVerticalSolidList"/>
    <dgm:cxn modelId="{436E9473-DE17-459D-A9A2-568031A99F14}" type="presParOf" srcId="{A9EEA1FB-021B-4E62-8742-658B6AFD9DA7}" destId="{5C52C080-5F9B-4C2F-A67D-DE2941D7F099}" srcOrd="0" destOrd="0" presId="urn:microsoft.com/office/officeart/2018/2/layout/IconVerticalSolidList"/>
    <dgm:cxn modelId="{60B4E878-3078-49EB-8B5B-12ED53C21A80}" type="presParOf" srcId="{A9EEA1FB-021B-4E62-8742-658B6AFD9DA7}" destId="{10D87656-FD71-4978-A866-B7BFBC9F4987}" srcOrd="1" destOrd="0" presId="urn:microsoft.com/office/officeart/2018/2/layout/IconVerticalSolidList"/>
    <dgm:cxn modelId="{27A83725-AB4A-4D96-B524-549F17152176}" type="presParOf" srcId="{A9EEA1FB-021B-4E62-8742-658B6AFD9DA7}" destId="{C9243C3B-82D7-4155-8BBB-EC87041576ED}" srcOrd="2" destOrd="0" presId="urn:microsoft.com/office/officeart/2018/2/layout/IconVerticalSolidList"/>
    <dgm:cxn modelId="{12175852-1A24-44E6-A207-6CEC17B85A4F}" type="presParOf" srcId="{A9EEA1FB-021B-4E62-8742-658B6AFD9DA7}" destId="{DC1D1620-DA99-4971-86B7-15423913668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E3744-7AF7-4AE9-A963-BE9B79EC8FED}">
      <dsp:nvSpPr>
        <dsp:cNvPr id="0" name=""/>
        <dsp:cNvSpPr/>
      </dsp:nvSpPr>
      <dsp:spPr>
        <a:xfrm>
          <a:off x="3236319" y="2049376"/>
          <a:ext cx="1414060" cy="14140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Common Ground</a:t>
          </a:r>
        </a:p>
      </dsp:txBody>
      <dsp:txXfrm>
        <a:off x="3443403" y="2256460"/>
        <a:ext cx="999892" cy="999892"/>
      </dsp:txXfrm>
    </dsp:sp>
    <dsp:sp modelId="{CD084938-4717-4CA5-9AB1-76A22B3436F6}">
      <dsp:nvSpPr>
        <dsp:cNvPr id="0" name=""/>
        <dsp:cNvSpPr/>
      </dsp:nvSpPr>
      <dsp:spPr>
        <a:xfrm rot="10800000">
          <a:off x="1583368" y="2554903"/>
          <a:ext cx="1562039" cy="40300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0C551A-FE19-4B22-8B6B-0A3603EC3905}">
      <dsp:nvSpPr>
        <dsp:cNvPr id="0" name=""/>
        <dsp:cNvSpPr/>
      </dsp:nvSpPr>
      <dsp:spPr>
        <a:xfrm>
          <a:off x="1088446" y="2360469"/>
          <a:ext cx="989842" cy="7918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Physicians</a:t>
          </a:r>
        </a:p>
      </dsp:txBody>
      <dsp:txXfrm>
        <a:off x="1111639" y="2383662"/>
        <a:ext cx="943456" cy="745487"/>
      </dsp:txXfrm>
    </dsp:sp>
    <dsp:sp modelId="{737FCCB8-AAE5-4729-8E8F-EBA6D09AA658}">
      <dsp:nvSpPr>
        <dsp:cNvPr id="0" name=""/>
        <dsp:cNvSpPr/>
      </dsp:nvSpPr>
      <dsp:spPr>
        <a:xfrm rot="12600000">
          <a:off x="1794909" y="1765421"/>
          <a:ext cx="1562039" cy="40300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5F2B68-F076-4312-A74F-6B71FDCA4A5A}">
      <dsp:nvSpPr>
        <dsp:cNvPr id="0" name=""/>
        <dsp:cNvSpPr/>
      </dsp:nvSpPr>
      <dsp:spPr>
        <a:xfrm>
          <a:off x="1404624" y="1180478"/>
          <a:ext cx="989842" cy="7918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Patients</a:t>
          </a:r>
        </a:p>
      </dsp:txBody>
      <dsp:txXfrm>
        <a:off x="1427817" y="1203671"/>
        <a:ext cx="943456" cy="745487"/>
      </dsp:txXfrm>
    </dsp:sp>
    <dsp:sp modelId="{383E7E4D-6687-4D9F-8764-2A9A869260C9}">
      <dsp:nvSpPr>
        <dsp:cNvPr id="0" name=""/>
        <dsp:cNvSpPr/>
      </dsp:nvSpPr>
      <dsp:spPr>
        <a:xfrm rot="14400000">
          <a:off x="2372849" y="1187481"/>
          <a:ext cx="1562039" cy="40300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B02253-8159-4830-B3C5-A3AD35A43144}">
      <dsp:nvSpPr>
        <dsp:cNvPr id="0" name=""/>
        <dsp:cNvSpPr/>
      </dsp:nvSpPr>
      <dsp:spPr>
        <a:xfrm>
          <a:off x="2268437" y="316665"/>
          <a:ext cx="989842" cy="7918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Regulators</a:t>
          </a:r>
        </a:p>
      </dsp:txBody>
      <dsp:txXfrm>
        <a:off x="2291630" y="339858"/>
        <a:ext cx="943456" cy="745487"/>
      </dsp:txXfrm>
    </dsp:sp>
    <dsp:sp modelId="{F13FBAC8-1F21-4927-85CD-1585D008D150}">
      <dsp:nvSpPr>
        <dsp:cNvPr id="0" name=""/>
        <dsp:cNvSpPr/>
      </dsp:nvSpPr>
      <dsp:spPr>
        <a:xfrm rot="16200000">
          <a:off x="3162330" y="975940"/>
          <a:ext cx="1562039" cy="40300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EFC2C4-B21D-4875-BFE5-87DCB35AB09C}">
      <dsp:nvSpPr>
        <dsp:cNvPr id="0" name=""/>
        <dsp:cNvSpPr/>
      </dsp:nvSpPr>
      <dsp:spPr>
        <a:xfrm>
          <a:off x="3448428" y="487"/>
          <a:ext cx="989842" cy="7918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Labor</a:t>
          </a:r>
        </a:p>
      </dsp:txBody>
      <dsp:txXfrm>
        <a:off x="3471621" y="23680"/>
        <a:ext cx="943456" cy="745487"/>
      </dsp:txXfrm>
    </dsp:sp>
    <dsp:sp modelId="{BC947F6B-1DA5-45AA-BB05-28AAD2F688FD}">
      <dsp:nvSpPr>
        <dsp:cNvPr id="0" name=""/>
        <dsp:cNvSpPr/>
      </dsp:nvSpPr>
      <dsp:spPr>
        <a:xfrm rot="18000000">
          <a:off x="3951811" y="1187481"/>
          <a:ext cx="1562039" cy="40300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7AC108-4F3E-4926-A0A7-F7762CF9E360}">
      <dsp:nvSpPr>
        <dsp:cNvPr id="0" name=""/>
        <dsp:cNvSpPr/>
      </dsp:nvSpPr>
      <dsp:spPr>
        <a:xfrm>
          <a:off x="4628419" y="316665"/>
          <a:ext cx="989842" cy="7918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Management</a:t>
          </a:r>
        </a:p>
      </dsp:txBody>
      <dsp:txXfrm>
        <a:off x="4651612" y="339858"/>
        <a:ext cx="943456" cy="745487"/>
      </dsp:txXfrm>
    </dsp:sp>
    <dsp:sp modelId="{CFE86BB5-D278-47D4-B983-72560FDD6039}">
      <dsp:nvSpPr>
        <dsp:cNvPr id="0" name=""/>
        <dsp:cNvSpPr/>
      </dsp:nvSpPr>
      <dsp:spPr>
        <a:xfrm rot="19800000">
          <a:off x="4529751" y="1765421"/>
          <a:ext cx="1562039" cy="40300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3C46A7-DB88-4919-AB12-816AA3103CF0}">
      <dsp:nvSpPr>
        <dsp:cNvPr id="0" name=""/>
        <dsp:cNvSpPr/>
      </dsp:nvSpPr>
      <dsp:spPr>
        <a:xfrm>
          <a:off x="5492232" y="1180478"/>
          <a:ext cx="989842" cy="7918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Legal Community</a:t>
          </a:r>
        </a:p>
      </dsp:txBody>
      <dsp:txXfrm>
        <a:off x="5515425" y="1203671"/>
        <a:ext cx="943456" cy="745487"/>
      </dsp:txXfrm>
    </dsp:sp>
    <dsp:sp modelId="{0C5C9E6E-E5A0-466E-B2C0-81D1AE85DAAD}">
      <dsp:nvSpPr>
        <dsp:cNvPr id="0" name=""/>
        <dsp:cNvSpPr/>
      </dsp:nvSpPr>
      <dsp:spPr>
        <a:xfrm>
          <a:off x="4741292" y="2554903"/>
          <a:ext cx="1562039" cy="40300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8B4064-1465-4AA6-8B0C-787995B28CD1}">
      <dsp:nvSpPr>
        <dsp:cNvPr id="0" name=""/>
        <dsp:cNvSpPr/>
      </dsp:nvSpPr>
      <dsp:spPr>
        <a:xfrm>
          <a:off x="5808410" y="2360469"/>
          <a:ext cx="989842" cy="7918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Other Stakeholders</a:t>
          </a:r>
        </a:p>
      </dsp:txBody>
      <dsp:txXfrm>
        <a:off x="5831603" y="2383662"/>
        <a:ext cx="943456" cy="7454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CA8D3-C96E-41E0-8E19-DF12B96EB092}">
      <dsp:nvSpPr>
        <dsp:cNvPr id="0" name=""/>
        <dsp:cNvSpPr/>
      </dsp:nvSpPr>
      <dsp:spPr>
        <a:xfrm>
          <a:off x="0" y="3448"/>
          <a:ext cx="4885203" cy="734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FC7A94-9AC3-48B6-BFA4-BDCA96006986}">
      <dsp:nvSpPr>
        <dsp:cNvPr id="0" name=""/>
        <dsp:cNvSpPr/>
      </dsp:nvSpPr>
      <dsp:spPr>
        <a:xfrm>
          <a:off x="222194" y="168717"/>
          <a:ext cx="403990" cy="4039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911E03-FE5D-4A2F-BBC0-71AB428B5164}">
      <dsp:nvSpPr>
        <dsp:cNvPr id="0" name=""/>
        <dsp:cNvSpPr/>
      </dsp:nvSpPr>
      <dsp:spPr>
        <a:xfrm>
          <a:off x="848380" y="3448"/>
          <a:ext cx="4036822" cy="734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38" tIns="77738" rIns="77738" bIns="77738" numCol="1" spcCol="1270" anchor="ctr" anchorCtr="0">
          <a:noAutofit/>
        </a:bodyPr>
        <a:lstStyle/>
        <a:p>
          <a:pPr marL="0" lvl="0" indent="0" algn="l" defTabSz="844550">
            <a:lnSpc>
              <a:spcPct val="100000"/>
            </a:lnSpc>
            <a:spcBef>
              <a:spcPct val="0"/>
            </a:spcBef>
            <a:spcAft>
              <a:spcPct val="35000"/>
            </a:spcAft>
            <a:buNone/>
          </a:pPr>
          <a:r>
            <a:rPr lang="en-US" sz="1900" kern="1200">
              <a:latin typeface="Arial" panose="020B0604020202020204" pitchFamily="34" charset="0"/>
              <a:cs typeface="Arial" panose="020B0604020202020204" pitchFamily="34" charset="0"/>
              <a:hlinkClick xmlns:r="http://schemas.openxmlformats.org/officeDocument/2006/relationships" r:id="rId3"/>
            </a:rPr>
            <a:t>Attend Panel Meetings</a:t>
          </a:r>
          <a:endParaRPr lang="en-US" sz="1900" kern="1200">
            <a:latin typeface="Arial" panose="020B0604020202020204" pitchFamily="34" charset="0"/>
            <a:cs typeface="Arial" panose="020B0604020202020204" pitchFamily="34" charset="0"/>
          </a:endParaRPr>
        </a:p>
      </dsp:txBody>
      <dsp:txXfrm>
        <a:off x="848380" y="3448"/>
        <a:ext cx="4036822" cy="734528"/>
      </dsp:txXfrm>
    </dsp:sp>
    <dsp:sp modelId="{07EB0656-94BF-4A25-B1F2-FB407107B14A}">
      <dsp:nvSpPr>
        <dsp:cNvPr id="0" name=""/>
        <dsp:cNvSpPr/>
      </dsp:nvSpPr>
      <dsp:spPr>
        <a:xfrm>
          <a:off x="0" y="921609"/>
          <a:ext cx="4885203" cy="734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1C6907-D026-4107-8CE2-05444BB886C1}">
      <dsp:nvSpPr>
        <dsp:cNvPr id="0" name=""/>
        <dsp:cNvSpPr/>
      </dsp:nvSpPr>
      <dsp:spPr>
        <a:xfrm>
          <a:off x="222194" y="1086878"/>
          <a:ext cx="403990" cy="40399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79648B-1E51-41FF-A353-EE39DEB3E547}">
      <dsp:nvSpPr>
        <dsp:cNvPr id="0" name=""/>
        <dsp:cNvSpPr/>
      </dsp:nvSpPr>
      <dsp:spPr>
        <a:xfrm>
          <a:off x="848380" y="921609"/>
          <a:ext cx="4036822" cy="734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38" tIns="77738" rIns="77738" bIns="77738" numCol="1" spcCol="1270" anchor="ctr" anchorCtr="0">
          <a:noAutofit/>
        </a:bodyPr>
        <a:lstStyle/>
        <a:p>
          <a:pPr marL="0" lvl="0" indent="0" algn="l" defTabSz="844550">
            <a:lnSpc>
              <a:spcPct val="100000"/>
            </a:lnSpc>
            <a:spcBef>
              <a:spcPct val="0"/>
            </a:spcBef>
            <a:spcAft>
              <a:spcPct val="35000"/>
            </a:spcAft>
            <a:buNone/>
          </a:pPr>
          <a:r>
            <a:rPr lang="en-US" sz="1900" kern="1200">
              <a:latin typeface="Arial" panose="020B0604020202020204" pitchFamily="34" charset="0"/>
              <a:cs typeface="Arial" panose="020B0604020202020204" pitchFamily="34" charset="0"/>
              <a:hlinkClick xmlns:r="http://schemas.openxmlformats.org/officeDocument/2006/relationships" r:id="rId6"/>
            </a:rPr>
            <a:t>Submit a Proposal to Update the Guides</a:t>
          </a:r>
          <a:endParaRPr lang="en-US" sz="1900" kern="1200">
            <a:latin typeface="Arial" panose="020B0604020202020204" pitchFamily="34" charset="0"/>
            <a:cs typeface="Arial" panose="020B0604020202020204" pitchFamily="34" charset="0"/>
          </a:endParaRPr>
        </a:p>
      </dsp:txBody>
      <dsp:txXfrm>
        <a:off x="848380" y="921609"/>
        <a:ext cx="4036822" cy="734528"/>
      </dsp:txXfrm>
    </dsp:sp>
    <dsp:sp modelId="{7EE5C445-C73D-423F-B135-B991352B706A}">
      <dsp:nvSpPr>
        <dsp:cNvPr id="0" name=""/>
        <dsp:cNvSpPr/>
      </dsp:nvSpPr>
      <dsp:spPr>
        <a:xfrm>
          <a:off x="0" y="1839770"/>
          <a:ext cx="4885203" cy="734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64E2B1-1923-465C-9E3E-9C747F59DC56}">
      <dsp:nvSpPr>
        <dsp:cNvPr id="0" name=""/>
        <dsp:cNvSpPr/>
      </dsp:nvSpPr>
      <dsp:spPr>
        <a:xfrm>
          <a:off x="222194" y="2005039"/>
          <a:ext cx="403990" cy="4039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A3C907-F64E-415F-A52E-08200184144A}">
      <dsp:nvSpPr>
        <dsp:cNvPr id="0" name=""/>
        <dsp:cNvSpPr/>
      </dsp:nvSpPr>
      <dsp:spPr>
        <a:xfrm>
          <a:off x="848380" y="1839770"/>
          <a:ext cx="4036822" cy="734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38" tIns="77738" rIns="77738" bIns="77738"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Arial" panose="020B0604020202020204" pitchFamily="34" charset="0"/>
              <a:cs typeface="Arial" panose="020B0604020202020204" pitchFamily="34" charset="0"/>
              <a:hlinkClick xmlns:r="http://schemas.openxmlformats.org/officeDocument/2006/relationships" r:id="rId9"/>
            </a:rPr>
            <a:t>Peruse AMA Guides Digital</a:t>
          </a:r>
          <a:endParaRPr lang="en-US" sz="1900" kern="1200" dirty="0">
            <a:latin typeface="Arial" panose="020B0604020202020204" pitchFamily="34" charset="0"/>
            <a:cs typeface="Arial" panose="020B0604020202020204" pitchFamily="34" charset="0"/>
          </a:endParaRPr>
        </a:p>
      </dsp:txBody>
      <dsp:txXfrm>
        <a:off x="848380" y="1839770"/>
        <a:ext cx="4036822" cy="734528"/>
      </dsp:txXfrm>
    </dsp:sp>
    <dsp:sp modelId="{4580F047-ADC6-4053-B87B-84565649419B}">
      <dsp:nvSpPr>
        <dsp:cNvPr id="0" name=""/>
        <dsp:cNvSpPr/>
      </dsp:nvSpPr>
      <dsp:spPr>
        <a:xfrm>
          <a:off x="0" y="2757931"/>
          <a:ext cx="4885203" cy="734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AC630C-EF67-4059-A24C-8E4F5A8FFAB8}">
      <dsp:nvSpPr>
        <dsp:cNvPr id="0" name=""/>
        <dsp:cNvSpPr/>
      </dsp:nvSpPr>
      <dsp:spPr>
        <a:xfrm>
          <a:off x="222194" y="2923199"/>
          <a:ext cx="403990" cy="403990"/>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B6C3DD-A34F-4660-BC0B-6AC45091DA2D}">
      <dsp:nvSpPr>
        <dsp:cNvPr id="0" name=""/>
        <dsp:cNvSpPr/>
      </dsp:nvSpPr>
      <dsp:spPr>
        <a:xfrm>
          <a:off x="848380" y="2757931"/>
          <a:ext cx="4036822" cy="734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38" tIns="77738" rIns="77738" bIns="77738"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Arial" panose="020B0604020202020204" pitchFamily="34" charset="0"/>
              <a:cs typeface="Arial" panose="020B0604020202020204" pitchFamily="34" charset="0"/>
              <a:hlinkClick xmlns:r="http://schemas.openxmlformats.org/officeDocument/2006/relationships" r:id="rId12"/>
            </a:rPr>
            <a:t>Receive Stakeholder Updates </a:t>
          </a:r>
          <a:endParaRPr lang="en-US" sz="1900" kern="1200" dirty="0">
            <a:latin typeface="Arial" panose="020B0604020202020204" pitchFamily="34" charset="0"/>
            <a:cs typeface="Arial" panose="020B0604020202020204" pitchFamily="34" charset="0"/>
          </a:endParaRPr>
        </a:p>
      </dsp:txBody>
      <dsp:txXfrm>
        <a:off x="848380" y="2757931"/>
        <a:ext cx="4036822" cy="734528"/>
      </dsp:txXfrm>
    </dsp:sp>
    <dsp:sp modelId="{5C52C080-5F9B-4C2F-A67D-DE2941D7F099}">
      <dsp:nvSpPr>
        <dsp:cNvPr id="0" name=""/>
        <dsp:cNvSpPr/>
      </dsp:nvSpPr>
      <dsp:spPr>
        <a:xfrm>
          <a:off x="0" y="3676091"/>
          <a:ext cx="4885203" cy="734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D87656-FD71-4978-A866-B7BFBC9F4987}">
      <dsp:nvSpPr>
        <dsp:cNvPr id="0" name=""/>
        <dsp:cNvSpPr/>
      </dsp:nvSpPr>
      <dsp:spPr>
        <a:xfrm>
          <a:off x="222194" y="3841360"/>
          <a:ext cx="403990" cy="40399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1D1620-DA99-4971-86B7-15423913668A}">
      <dsp:nvSpPr>
        <dsp:cNvPr id="0" name=""/>
        <dsp:cNvSpPr/>
      </dsp:nvSpPr>
      <dsp:spPr>
        <a:xfrm>
          <a:off x="848380" y="3676091"/>
          <a:ext cx="4036822" cy="734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38" tIns="77738" rIns="77738" bIns="77738"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Arial" panose="020B0604020202020204" pitchFamily="34" charset="0"/>
              <a:cs typeface="Arial" panose="020B0604020202020204" pitchFamily="34" charset="0"/>
              <a:hlinkClick xmlns:r="http://schemas.openxmlformats.org/officeDocument/2006/relationships" r:id="rId15"/>
            </a:rPr>
            <a:t>AMA Guides Sixth 2021- Update Summary  </a:t>
          </a:r>
          <a:endParaRPr lang="en-US" sz="1900" kern="1200" dirty="0">
            <a:latin typeface="Arial" panose="020B0604020202020204" pitchFamily="34" charset="0"/>
            <a:cs typeface="Arial" panose="020B0604020202020204" pitchFamily="34" charset="0"/>
          </a:endParaRPr>
        </a:p>
      </dsp:txBody>
      <dsp:txXfrm>
        <a:off x="848380" y="3676091"/>
        <a:ext cx="4036822" cy="73452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9" tIns="48320" rIns="96639" bIns="48320" rtlCol="0"/>
          <a:lstStyle>
            <a:lvl1pPr algn="l">
              <a:defRPr sz="1200"/>
            </a:lvl1pPr>
          </a:lstStyle>
          <a:p>
            <a:endParaRPr lang="en-US"/>
          </a:p>
        </p:txBody>
      </p:sp>
      <p:sp>
        <p:nvSpPr>
          <p:cNvPr id="3" name="Date Placeholder 2"/>
          <p:cNvSpPr>
            <a:spLocks noGrp="1"/>
          </p:cNvSpPr>
          <p:nvPr>
            <p:ph type="dt" sz="quarter" idx="1"/>
          </p:nvPr>
        </p:nvSpPr>
        <p:spPr>
          <a:xfrm>
            <a:off x="4143588" y="0"/>
            <a:ext cx="3169920" cy="480060"/>
          </a:xfrm>
          <a:prstGeom prst="rect">
            <a:avLst/>
          </a:prstGeom>
        </p:spPr>
        <p:txBody>
          <a:bodyPr vert="horz" lIns="96639" tIns="48320" rIns="96639" bIns="48320" rtlCol="0"/>
          <a:lstStyle>
            <a:lvl1pPr algn="r">
              <a:defRPr sz="1200"/>
            </a:lvl1pPr>
          </a:lstStyle>
          <a:p>
            <a:fld id="{8274B2CA-F352-4048-BF5E-BC9CDFDD49AE}" type="datetimeFigureOut">
              <a:rPr lang="en-US" smtClean="0"/>
              <a:t>9/27/2021</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39" tIns="48320" rIns="96639" bIns="48320" rtlCol="0" anchor="b"/>
          <a:lstStyle>
            <a:lvl1pPr algn="l">
              <a:defRPr sz="1200"/>
            </a:lvl1pPr>
          </a:lstStyle>
          <a:p>
            <a:endParaRPr lang="en-US"/>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6639" tIns="48320" rIns="96639" bIns="48320" rtlCol="0" anchor="b"/>
          <a:lstStyle>
            <a:lvl1pPr algn="r">
              <a:defRPr sz="1200"/>
            </a:lvl1pPr>
          </a:lstStyle>
          <a:p>
            <a:fld id="{9325EC04-120A-B54A-926A-201D98A50ABB}" type="slidenum">
              <a:rPr lang="en-US" smtClean="0"/>
              <a:t>‹#›</a:t>
            </a:fld>
            <a:endParaRPr lang="en-US"/>
          </a:p>
        </p:txBody>
      </p:sp>
    </p:spTree>
    <p:extLst>
      <p:ext uri="{BB962C8B-B14F-4D97-AF65-F5344CB8AC3E}">
        <p14:creationId xmlns:p14="http://schemas.microsoft.com/office/powerpoint/2010/main" val="36178560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9" tIns="48320" rIns="96639" bIns="48320" rtlCol="0"/>
          <a:lstStyle>
            <a:lvl1pPr algn="l">
              <a:defRPr sz="1200"/>
            </a:lvl1pPr>
          </a:lstStyle>
          <a:p>
            <a:endParaRPr lang="en-US"/>
          </a:p>
        </p:txBody>
      </p:sp>
      <p:sp>
        <p:nvSpPr>
          <p:cNvPr id="3" name="Date Placeholder 2"/>
          <p:cNvSpPr>
            <a:spLocks noGrp="1"/>
          </p:cNvSpPr>
          <p:nvPr>
            <p:ph type="dt" idx="1"/>
          </p:nvPr>
        </p:nvSpPr>
        <p:spPr>
          <a:xfrm>
            <a:off x="4143588" y="0"/>
            <a:ext cx="3169920" cy="480060"/>
          </a:xfrm>
          <a:prstGeom prst="rect">
            <a:avLst/>
          </a:prstGeom>
        </p:spPr>
        <p:txBody>
          <a:bodyPr vert="horz" lIns="96639" tIns="48320" rIns="96639" bIns="48320" rtlCol="0"/>
          <a:lstStyle>
            <a:lvl1pPr algn="r">
              <a:defRPr sz="1200"/>
            </a:lvl1pPr>
          </a:lstStyle>
          <a:p>
            <a:fld id="{490844F4-A1AB-044E-B59A-A7CE0BFDA5B6}" type="datetimeFigureOut">
              <a:rPr lang="en-US" smtClean="0"/>
              <a:t>9/27/2021</a:t>
            </a:fld>
            <a:endParaRPr lang="en-US"/>
          </a:p>
        </p:txBody>
      </p:sp>
      <p:sp>
        <p:nvSpPr>
          <p:cNvPr id="4" name="Slide Image Placeholder 3"/>
          <p:cNvSpPr>
            <a:spLocks noGrp="1" noRot="1" noChangeAspect="1"/>
          </p:cNvSpPr>
          <p:nvPr>
            <p:ph type="sldImg" idx="2"/>
          </p:nvPr>
        </p:nvSpPr>
        <p:spPr>
          <a:xfrm>
            <a:off x="457200" y="722313"/>
            <a:ext cx="6400800" cy="3600450"/>
          </a:xfrm>
          <a:prstGeom prst="rect">
            <a:avLst/>
          </a:prstGeom>
          <a:noFill/>
          <a:ln w="12700">
            <a:solidFill>
              <a:prstClr val="black"/>
            </a:solidFill>
          </a:ln>
        </p:spPr>
        <p:txBody>
          <a:bodyPr vert="horz" lIns="96639" tIns="48320" rIns="96639" bIns="48320" rtlCol="0" anchor="ctr"/>
          <a:lstStyle/>
          <a:p>
            <a:endParaRPr lang="en-US"/>
          </a:p>
        </p:txBody>
      </p:sp>
      <p:sp>
        <p:nvSpPr>
          <p:cNvPr id="5" name="Notes Placeholder 4"/>
          <p:cNvSpPr>
            <a:spLocks noGrp="1"/>
          </p:cNvSpPr>
          <p:nvPr>
            <p:ph type="body" sz="quarter" idx="3"/>
          </p:nvPr>
        </p:nvSpPr>
        <p:spPr>
          <a:xfrm>
            <a:off x="731522" y="4560572"/>
            <a:ext cx="5852160" cy="4320540"/>
          </a:xfrm>
          <a:prstGeom prst="rect">
            <a:avLst/>
          </a:prstGeom>
        </p:spPr>
        <p:txBody>
          <a:bodyPr vert="horz" lIns="96639" tIns="48320" rIns="96639" bIns="483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39" tIns="48320" rIns="96639" bIns="48320"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39" tIns="48320" rIns="96639" bIns="48320" rtlCol="0" anchor="b"/>
          <a:lstStyle>
            <a:lvl1pPr algn="r">
              <a:defRPr sz="1200"/>
            </a:lvl1pPr>
          </a:lstStyle>
          <a:p>
            <a:fld id="{21633E5F-3683-0140-832F-D6B972C1BC5D}" type="slidenum">
              <a:rPr lang="en-US" smtClean="0"/>
              <a:t>‹#›</a:t>
            </a:fld>
            <a:endParaRPr lang="en-US"/>
          </a:p>
        </p:txBody>
      </p:sp>
    </p:spTree>
    <p:extLst>
      <p:ext uri="{BB962C8B-B14F-4D97-AF65-F5344CB8AC3E}">
        <p14:creationId xmlns:p14="http://schemas.microsoft.com/office/powerpoint/2010/main" val="39653365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33E5F-3683-0140-832F-D6B972C1BC5D}" type="slidenum">
              <a:rPr lang="en-US" smtClean="0"/>
              <a:t>1</a:t>
            </a:fld>
            <a:endParaRPr lang="en-US"/>
          </a:p>
        </p:txBody>
      </p:sp>
    </p:spTree>
    <p:extLst>
      <p:ext uri="{BB962C8B-B14F-4D97-AF65-F5344CB8AC3E}">
        <p14:creationId xmlns:p14="http://schemas.microsoft.com/office/powerpoint/2010/main" val="3802366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defRPr/>
            </a:pPr>
            <a:endParaRPr lang="en-US"/>
          </a:p>
        </p:txBody>
      </p:sp>
      <p:sp>
        <p:nvSpPr>
          <p:cNvPr id="4" name="Slide Number Placeholder 3"/>
          <p:cNvSpPr>
            <a:spLocks noGrp="1"/>
          </p:cNvSpPr>
          <p:nvPr>
            <p:ph type="sldNum" sz="quarter" idx="5"/>
          </p:nvPr>
        </p:nvSpPr>
        <p:spPr/>
        <p:txBody>
          <a:bodyPr/>
          <a:lstStyle/>
          <a:p>
            <a:fld id="{603E6E7A-445C-4B44-89F1-90D59D1FDDC3}" type="slidenum">
              <a:rPr lang="en-US" smtClean="0"/>
              <a:t>14</a:t>
            </a:fld>
            <a:endParaRPr lang="en-US"/>
          </a:p>
        </p:txBody>
      </p:sp>
    </p:spTree>
    <p:extLst>
      <p:ext uri="{BB962C8B-B14F-4D97-AF65-F5344CB8AC3E}">
        <p14:creationId xmlns:p14="http://schemas.microsoft.com/office/powerpoint/2010/main" val="3786700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33E5F-3683-0140-832F-D6B972C1BC5D}" type="slidenum">
              <a:rPr lang="en-US" smtClean="0"/>
              <a:t>15</a:t>
            </a:fld>
            <a:endParaRPr lang="en-US"/>
          </a:p>
        </p:txBody>
      </p:sp>
    </p:spTree>
    <p:extLst>
      <p:ext uri="{BB962C8B-B14F-4D97-AF65-F5344CB8AC3E}">
        <p14:creationId xmlns:p14="http://schemas.microsoft.com/office/powerpoint/2010/main" val="2164201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33E5F-3683-0140-832F-D6B972C1BC5D}" type="slidenum">
              <a:rPr lang="en-US" smtClean="0"/>
              <a:t>16</a:t>
            </a:fld>
            <a:endParaRPr lang="en-US"/>
          </a:p>
        </p:txBody>
      </p:sp>
    </p:spTree>
    <p:extLst>
      <p:ext uri="{BB962C8B-B14F-4D97-AF65-F5344CB8AC3E}">
        <p14:creationId xmlns:p14="http://schemas.microsoft.com/office/powerpoint/2010/main" val="3784099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33E5F-3683-0140-832F-D6B972C1BC5D}" type="slidenum">
              <a:rPr lang="en-US" smtClean="0"/>
              <a:t>17</a:t>
            </a:fld>
            <a:endParaRPr lang="en-US"/>
          </a:p>
        </p:txBody>
      </p:sp>
    </p:spTree>
    <p:extLst>
      <p:ext uri="{BB962C8B-B14F-4D97-AF65-F5344CB8AC3E}">
        <p14:creationId xmlns:p14="http://schemas.microsoft.com/office/powerpoint/2010/main" val="2508489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73339">
              <a:defRPr/>
            </a:pPr>
            <a:fld id="{21633E5F-3683-0140-832F-D6B972C1BC5D}" type="slidenum">
              <a:rPr lang="en-US">
                <a:solidFill>
                  <a:prstClr val="black"/>
                </a:solidFill>
                <a:latin typeface="Calibri"/>
              </a:rPr>
              <a:pPr defTabSz="473339">
                <a:defRPr/>
              </a:pPr>
              <a:t>18</a:t>
            </a:fld>
            <a:endParaRPr lang="en-US">
              <a:solidFill>
                <a:prstClr val="black"/>
              </a:solidFill>
              <a:latin typeface="Calibri"/>
            </a:endParaRPr>
          </a:p>
        </p:txBody>
      </p:sp>
    </p:spTree>
    <p:extLst>
      <p:ext uri="{BB962C8B-B14F-4D97-AF65-F5344CB8AC3E}">
        <p14:creationId xmlns:p14="http://schemas.microsoft.com/office/powerpoint/2010/main" val="2175832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633E5F-3683-0140-832F-D6B972C1BC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8455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33E5F-3683-0140-832F-D6B972C1BC5D}" type="slidenum">
              <a:rPr lang="en-US" smtClean="0"/>
              <a:t>21</a:t>
            </a:fld>
            <a:endParaRPr lang="en-US"/>
          </a:p>
        </p:txBody>
      </p:sp>
    </p:spTree>
    <p:extLst>
      <p:ext uri="{BB962C8B-B14F-4D97-AF65-F5344CB8AC3E}">
        <p14:creationId xmlns:p14="http://schemas.microsoft.com/office/powerpoint/2010/main" val="2866489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t>Post guidance for physicians and other HCPs</a:t>
            </a:r>
          </a:p>
          <a:p>
            <a:pPr marL="285750" indent="-285750">
              <a:buFont typeface="Arial" panose="020B0604020202020204" pitchFamily="34" charset="0"/>
              <a:buChar char="•"/>
            </a:pPr>
            <a:r>
              <a:rPr lang="en-US"/>
              <a:t>Follow up communication will contain slides, toolkit materials and other information </a:t>
            </a:r>
          </a:p>
          <a:p>
            <a:endParaRPr lang="en-US"/>
          </a:p>
        </p:txBody>
      </p:sp>
      <p:sp>
        <p:nvSpPr>
          <p:cNvPr id="4" name="Slide Number Placeholder 3"/>
          <p:cNvSpPr>
            <a:spLocks noGrp="1"/>
          </p:cNvSpPr>
          <p:nvPr>
            <p:ph type="sldNum" sz="quarter" idx="5"/>
          </p:nvPr>
        </p:nvSpPr>
        <p:spPr/>
        <p:txBody>
          <a:bodyPr/>
          <a:lstStyle/>
          <a:p>
            <a:fld id="{21633E5F-3683-0140-832F-D6B972C1BC5D}" type="slidenum">
              <a:rPr lang="en-US" smtClean="0"/>
              <a:t>22</a:t>
            </a:fld>
            <a:endParaRPr lang="en-US"/>
          </a:p>
        </p:txBody>
      </p:sp>
    </p:spTree>
    <p:extLst>
      <p:ext uri="{BB962C8B-B14F-4D97-AF65-F5344CB8AC3E}">
        <p14:creationId xmlns:p14="http://schemas.microsoft.com/office/powerpoint/2010/main" val="2591836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33E5F-3683-0140-832F-D6B972C1BC5D}" type="slidenum">
              <a:rPr lang="en-US" smtClean="0"/>
              <a:t>4</a:t>
            </a:fld>
            <a:endParaRPr lang="en-US"/>
          </a:p>
        </p:txBody>
      </p:sp>
    </p:spTree>
    <p:extLst>
      <p:ext uri="{BB962C8B-B14F-4D97-AF65-F5344CB8AC3E}">
        <p14:creationId xmlns:p14="http://schemas.microsoft.com/office/powerpoint/2010/main" val="2978903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33E5F-3683-0140-832F-D6B972C1BC5D}" type="slidenum">
              <a:rPr lang="en-US" smtClean="0"/>
              <a:t>5</a:t>
            </a:fld>
            <a:endParaRPr lang="en-US"/>
          </a:p>
        </p:txBody>
      </p:sp>
    </p:spTree>
    <p:extLst>
      <p:ext uri="{BB962C8B-B14F-4D97-AF65-F5344CB8AC3E}">
        <p14:creationId xmlns:p14="http://schemas.microsoft.com/office/powerpoint/2010/main" val="544486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PingFang SC Regular" panose="020B0400000000000000" pitchFamily="34" charset="-122"/>
              <a:buChar char="＋"/>
            </a:pPr>
            <a:r>
              <a:rPr lang="en-US">
                <a:solidFill>
                  <a:schemeClr val="bg1"/>
                </a:solidFill>
              </a:rPr>
              <a:t>The translation of impairment to compensation is not a medical process</a:t>
            </a:r>
          </a:p>
          <a:p>
            <a:pPr>
              <a:buFont typeface="PingFang SC Regular" panose="020B0400000000000000" pitchFamily="34" charset="-122"/>
              <a:buChar char="＋"/>
            </a:pPr>
            <a:r>
              <a:rPr lang="en-US">
                <a:solidFill>
                  <a:schemeClr val="bg1"/>
                </a:solidFill>
              </a:rPr>
              <a:t>The update process must be transparent, and must incorporate current evidence and consensus-based medicine</a:t>
            </a:r>
          </a:p>
          <a:p>
            <a:pPr>
              <a:buFont typeface="PingFang SC Regular" panose="020B0400000000000000" pitchFamily="34" charset="-122"/>
              <a:buChar char="＋"/>
            </a:pPr>
            <a:r>
              <a:rPr lang="en-US">
                <a:solidFill>
                  <a:schemeClr val="bg1"/>
                </a:solidFill>
              </a:rPr>
              <a:t>Technology provides an opportunity to improve consistency of application and accessibility</a:t>
            </a:r>
          </a:p>
          <a:p>
            <a:pPr>
              <a:buFont typeface="PingFang SC Regular" panose="020B0400000000000000" pitchFamily="34" charset="-122"/>
              <a:buChar char="＋"/>
            </a:pPr>
            <a:r>
              <a:rPr lang="en-US">
                <a:solidFill>
                  <a:schemeClr val="bg1"/>
                </a:solidFill>
              </a:rPr>
              <a:t>Systemic barriers to states “upgrading” need to be considered</a:t>
            </a:r>
          </a:p>
          <a:p>
            <a:pPr>
              <a:buFont typeface="PingFang SC Regular" panose="020B0400000000000000" pitchFamily="34" charset="-122"/>
              <a:buChar char="＋"/>
            </a:pPr>
            <a:r>
              <a:rPr lang="en-US">
                <a:solidFill>
                  <a:schemeClr val="bg1"/>
                </a:solidFill>
              </a:rPr>
              <a:t>Timely, trusted impairment ratings will enable patients to focus on their well-being and their return to work.</a:t>
            </a:r>
          </a:p>
          <a:p>
            <a:pPr>
              <a:buFont typeface="PingFang SC Regular" panose="020B0400000000000000" pitchFamily="34" charset="-122"/>
              <a:buChar char="＋"/>
            </a:pPr>
            <a:r>
              <a:rPr lang="en-US">
                <a:solidFill>
                  <a:schemeClr val="bg1"/>
                </a:solidFill>
              </a:rPr>
              <a:t>Equitable impairment rating is foundational to equitable compensation</a:t>
            </a:r>
          </a:p>
          <a:p>
            <a:endParaRPr lang="en-US"/>
          </a:p>
        </p:txBody>
      </p:sp>
      <p:sp>
        <p:nvSpPr>
          <p:cNvPr id="4" name="Slide Number Placeholder 3"/>
          <p:cNvSpPr>
            <a:spLocks noGrp="1"/>
          </p:cNvSpPr>
          <p:nvPr>
            <p:ph type="sldNum" sz="quarter" idx="5"/>
          </p:nvPr>
        </p:nvSpPr>
        <p:spPr/>
        <p:txBody>
          <a:bodyPr/>
          <a:lstStyle/>
          <a:p>
            <a:fld id="{21633E5F-3683-0140-832F-D6B972C1BC5D}" type="slidenum">
              <a:rPr lang="en-US" smtClean="0"/>
              <a:t>6</a:t>
            </a:fld>
            <a:endParaRPr lang="en-US"/>
          </a:p>
        </p:txBody>
      </p:sp>
    </p:spTree>
    <p:extLst>
      <p:ext uri="{BB962C8B-B14F-4D97-AF65-F5344CB8AC3E}">
        <p14:creationId xmlns:p14="http://schemas.microsoft.com/office/powerpoint/2010/main" val="244765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33E5F-3683-0140-832F-D6B972C1BC5D}" type="slidenum">
              <a:rPr lang="en-US" smtClean="0"/>
              <a:t>7</a:t>
            </a:fld>
            <a:endParaRPr lang="en-US"/>
          </a:p>
        </p:txBody>
      </p:sp>
    </p:spTree>
    <p:extLst>
      <p:ext uri="{BB962C8B-B14F-4D97-AF65-F5344CB8AC3E}">
        <p14:creationId xmlns:p14="http://schemas.microsoft.com/office/powerpoint/2010/main" val="1945686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3E6E7A-445C-4B44-89F1-90D59D1FDDC3}" type="slidenum">
              <a:rPr lang="en-US" smtClean="0"/>
              <a:t>8</a:t>
            </a:fld>
            <a:endParaRPr lang="en-US"/>
          </a:p>
        </p:txBody>
      </p:sp>
    </p:spTree>
    <p:extLst>
      <p:ext uri="{BB962C8B-B14F-4D97-AF65-F5344CB8AC3E}">
        <p14:creationId xmlns:p14="http://schemas.microsoft.com/office/powerpoint/2010/main" val="405638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21633E5F-3683-0140-832F-D6B972C1BC5D}" type="slidenum">
              <a:rPr lang="en-US" smtClean="0"/>
              <a:t>9</a:t>
            </a:fld>
            <a:endParaRPr lang="en-US"/>
          </a:p>
        </p:txBody>
      </p:sp>
    </p:spTree>
    <p:extLst>
      <p:ext uri="{BB962C8B-B14F-4D97-AF65-F5344CB8AC3E}">
        <p14:creationId xmlns:p14="http://schemas.microsoft.com/office/powerpoint/2010/main" val="219638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3E6E7A-445C-4B44-89F1-90D59D1FDDC3}" type="slidenum">
              <a:rPr lang="en-US" smtClean="0"/>
              <a:t>10</a:t>
            </a:fld>
            <a:endParaRPr lang="en-US"/>
          </a:p>
        </p:txBody>
      </p:sp>
    </p:spTree>
    <p:extLst>
      <p:ext uri="{BB962C8B-B14F-4D97-AF65-F5344CB8AC3E}">
        <p14:creationId xmlns:p14="http://schemas.microsoft.com/office/powerpoint/2010/main" val="756979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33E5F-3683-0140-832F-D6B972C1BC5D}" type="slidenum">
              <a:rPr lang="en-US" smtClean="0"/>
              <a:t>12</a:t>
            </a:fld>
            <a:endParaRPr lang="en-US"/>
          </a:p>
        </p:txBody>
      </p:sp>
    </p:spTree>
    <p:extLst>
      <p:ext uri="{BB962C8B-B14F-4D97-AF65-F5344CB8AC3E}">
        <p14:creationId xmlns:p14="http://schemas.microsoft.com/office/powerpoint/2010/main" val="178262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37419" y="3496316"/>
            <a:ext cx="7649497" cy="687752"/>
          </a:xfrm>
        </p:spPr>
        <p:txBody>
          <a:bodyPr>
            <a:normAutofit/>
          </a:bodyPr>
          <a:lstStyle>
            <a:lvl1pPr marL="0" indent="0" algn="ctr">
              <a:lnSpc>
                <a:spcPct val="90000"/>
              </a:lnSpc>
              <a:spcBef>
                <a:spcPts val="0"/>
              </a:spcBef>
              <a:spcAft>
                <a:spcPts val="0"/>
              </a:spcAft>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p:cNvSpPr>
            <a:spLocks noGrp="1"/>
          </p:cNvSpPr>
          <p:nvPr>
            <p:ph type="title"/>
          </p:nvPr>
        </p:nvSpPr>
        <p:spPr>
          <a:xfrm>
            <a:off x="743689" y="1786800"/>
            <a:ext cx="7643094" cy="1643620"/>
          </a:xfrm>
          <a:prstGeom prst="rect">
            <a:avLst/>
          </a:prstGeom>
        </p:spPr>
        <p:txBody>
          <a:bodyPr anchor="ctr">
            <a:normAutofit/>
          </a:bodyPr>
          <a:lstStyle>
            <a:lvl1pPr algn="ctr">
              <a:lnSpc>
                <a:spcPct val="90000"/>
              </a:lnSpc>
              <a:defRPr sz="3600">
                <a:solidFill>
                  <a:schemeClr val="bg1"/>
                </a:solidFill>
              </a:defRPr>
            </a:lvl1pPr>
          </a:lstStyle>
          <a:p>
            <a:r>
              <a:rPr lang="en-US"/>
              <a:t>Click to edit Master title style</a:t>
            </a:r>
          </a:p>
        </p:txBody>
      </p:sp>
      <p:pic>
        <p:nvPicPr>
          <p:cNvPr id="5" name="Picture 4">
            <a:extLst>
              <a:ext uri="{FF2B5EF4-FFF2-40B4-BE49-F238E27FC236}">
                <a16:creationId xmlns:a16="http://schemas.microsoft.com/office/drawing/2014/main" id="{3A1A8BB6-670C-1C4D-8B60-143F52079E99}"/>
              </a:ext>
            </a:extLst>
          </p:cNvPr>
          <p:cNvPicPr>
            <a:picLocks noChangeAspect="1"/>
          </p:cNvPicPr>
          <p:nvPr userDrawn="1"/>
        </p:nvPicPr>
        <p:blipFill>
          <a:blip r:embed="rId3"/>
          <a:stretch>
            <a:fillRect/>
          </a:stretch>
        </p:blipFill>
        <p:spPr>
          <a:xfrm>
            <a:off x="2973102" y="330927"/>
            <a:ext cx="3197796" cy="59493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19_1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a:xfrm>
            <a:off x="200281" y="4795464"/>
            <a:ext cx="925830" cy="274637"/>
          </a:xfrm>
        </p:spPr>
        <p:txBody>
          <a:bodyPr/>
          <a:lstStyle/>
          <a:p>
            <a:fld id="{DA05D499-8038-C642-91E0-FF7B8677CF19}" type="slidenum">
              <a:rPr lang="en-US" smtClean="0"/>
              <a:pPr/>
              <a:t>‹#›</a:t>
            </a:fld>
            <a:endParaRPr lang="en-US"/>
          </a:p>
        </p:txBody>
      </p:sp>
      <p:sp>
        <p:nvSpPr>
          <p:cNvPr id="10" name="TextBox 9">
            <a:extLst>
              <a:ext uri="{FF2B5EF4-FFF2-40B4-BE49-F238E27FC236}">
                <a16:creationId xmlns:a16="http://schemas.microsoft.com/office/drawing/2014/main" id="{6287782C-C6BB-0C49-890B-89BB1EAF2606}"/>
              </a:ext>
            </a:extLst>
          </p:cNvPr>
          <p:cNvSpPr txBox="1"/>
          <p:nvPr userDrawn="1"/>
        </p:nvSpPr>
        <p:spPr>
          <a:xfrm>
            <a:off x="1358032" y="3943091"/>
            <a:ext cx="1808571" cy="400110"/>
          </a:xfrm>
          <a:prstGeom prst="rect">
            <a:avLst/>
          </a:prstGeom>
          <a:noFill/>
        </p:spPr>
        <p:txBody>
          <a:bodyPr wrap="square" rtlCol="0">
            <a:spAutoFit/>
          </a:bodyPr>
          <a:lstStyle/>
          <a:p>
            <a:r>
              <a:rPr lang="en-US" sz="1000" b="1" err="1">
                <a:solidFill>
                  <a:srgbClr val="452663"/>
                </a:solidFill>
                <a:latin typeface="Arial" panose="020B0604020202020204" pitchFamily="34" charset="0"/>
                <a:cs typeface="Arial" panose="020B0604020202020204" pitchFamily="34" charset="0"/>
              </a:rPr>
              <a:t>Kamalika</a:t>
            </a:r>
            <a:r>
              <a:rPr lang="en-US" sz="1000" b="1">
                <a:solidFill>
                  <a:srgbClr val="452663"/>
                </a:solidFill>
                <a:latin typeface="Arial" panose="020B0604020202020204" pitchFamily="34" charset="0"/>
                <a:cs typeface="Arial" panose="020B0604020202020204" pitchFamily="34" charset="0"/>
              </a:rPr>
              <a:t> Roy, MD</a:t>
            </a:r>
          </a:p>
          <a:p>
            <a:r>
              <a:rPr lang="en-US" sz="1000">
                <a:solidFill>
                  <a:srgbClr val="452663"/>
                </a:solidFill>
                <a:latin typeface="Arial" panose="020B0604020202020204" pitchFamily="34" charset="0"/>
                <a:cs typeface="Arial" panose="020B0604020202020204" pitchFamily="34" charset="0"/>
              </a:rPr>
              <a:t>Member since 2012</a:t>
            </a:r>
          </a:p>
        </p:txBody>
      </p:sp>
      <p:sp>
        <p:nvSpPr>
          <p:cNvPr id="8" name="Title 1">
            <a:extLst>
              <a:ext uri="{FF2B5EF4-FFF2-40B4-BE49-F238E27FC236}">
                <a16:creationId xmlns:a16="http://schemas.microsoft.com/office/drawing/2014/main" id="{FF0A5AF5-E420-5945-9049-0E1B1DCBD3B4}"/>
              </a:ext>
            </a:extLst>
          </p:cNvPr>
          <p:cNvSpPr>
            <a:spLocks noGrp="1"/>
          </p:cNvSpPr>
          <p:nvPr>
            <p:ph type="title"/>
          </p:nvPr>
        </p:nvSpPr>
        <p:spPr>
          <a:xfrm>
            <a:off x="3252486" y="1123950"/>
            <a:ext cx="5487423" cy="2006600"/>
          </a:xfrm>
          <a:prstGeom prst="rect">
            <a:avLst/>
          </a:prstGeom>
          <a:ln w="0">
            <a:noFill/>
          </a:ln>
        </p:spPr>
        <p:txBody>
          <a:bodyPr anchor="ctr">
            <a:normAutofit/>
          </a:bodyPr>
          <a:lstStyle>
            <a:lvl1pPr algn="l">
              <a:defRPr sz="4000" spc="0">
                <a:ln>
                  <a:noFill/>
                </a:ln>
                <a:solidFill>
                  <a:srgbClr val="452663"/>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139620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19_3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a:xfrm>
            <a:off x="200281" y="4795464"/>
            <a:ext cx="925830" cy="274637"/>
          </a:xfrm>
        </p:spPr>
        <p:txBody>
          <a:bodyPr/>
          <a:lstStyle/>
          <a:p>
            <a:fld id="{DA05D499-8038-C642-91E0-FF7B8677CF19}" type="slidenum">
              <a:rPr lang="en-US" smtClean="0"/>
              <a:pPr/>
              <a:t>‹#›</a:t>
            </a:fld>
            <a:endParaRPr lang="en-US"/>
          </a:p>
        </p:txBody>
      </p:sp>
      <p:sp>
        <p:nvSpPr>
          <p:cNvPr id="10" name="TextBox 9">
            <a:extLst>
              <a:ext uri="{FF2B5EF4-FFF2-40B4-BE49-F238E27FC236}">
                <a16:creationId xmlns:a16="http://schemas.microsoft.com/office/drawing/2014/main" id="{6287782C-C6BB-0C49-890B-89BB1EAF2606}"/>
              </a:ext>
            </a:extLst>
          </p:cNvPr>
          <p:cNvSpPr txBox="1"/>
          <p:nvPr userDrawn="1"/>
        </p:nvSpPr>
        <p:spPr>
          <a:xfrm>
            <a:off x="7543996" y="3645909"/>
            <a:ext cx="1808571" cy="400110"/>
          </a:xfrm>
          <a:prstGeom prst="rect">
            <a:avLst/>
          </a:prstGeom>
          <a:noFill/>
        </p:spPr>
        <p:txBody>
          <a:bodyPr wrap="square" rtlCol="0">
            <a:spAutoFit/>
          </a:bodyPr>
          <a:lstStyle/>
          <a:p>
            <a:r>
              <a:rPr lang="en-US" sz="1000" b="1">
                <a:solidFill>
                  <a:srgbClr val="452663"/>
                </a:solidFill>
                <a:latin typeface="Arial" panose="020B0604020202020204" pitchFamily="34" charset="0"/>
                <a:cs typeface="Arial" panose="020B0604020202020204" pitchFamily="34" charset="0"/>
              </a:rPr>
              <a:t>Betty Chu, MD</a:t>
            </a:r>
          </a:p>
          <a:p>
            <a:r>
              <a:rPr lang="en-US" sz="1000">
                <a:solidFill>
                  <a:srgbClr val="452663"/>
                </a:solidFill>
                <a:latin typeface="Arial" panose="020B0604020202020204" pitchFamily="34" charset="0"/>
                <a:cs typeface="Arial" panose="020B0604020202020204" pitchFamily="34" charset="0"/>
              </a:rPr>
              <a:t>Member since 1997</a:t>
            </a:r>
          </a:p>
        </p:txBody>
      </p:sp>
      <p:sp>
        <p:nvSpPr>
          <p:cNvPr id="6" name="Title 1">
            <a:extLst>
              <a:ext uri="{FF2B5EF4-FFF2-40B4-BE49-F238E27FC236}">
                <a16:creationId xmlns:a16="http://schemas.microsoft.com/office/drawing/2014/main" id="{1601A724-DC3D-9449-8EB1-58F337EAC01D}"/>
              </a:ext>
            </a:extLst>
          </p:cNvPr>
          <p:cNvSpPr>
            <a:spLocks noGrp="1"/>
          </p:cNvSpPr>
          <p:nvPr>
            <p:ph type="title"/>
          </p:nvPr>
        </p:nvSpPr>
        <p:spPr>
          <a:xfrm>
            <a:off x="404091" y="1123950"/>
            <a:ext cx="5827028" cy="2006600"/>
          </a:xfrm>
          <a:prstGeom prst="rect">
            <a:avLst/>
          </a:prstGeom>
          <a:ln w="0">
            <a:noFill/>
          </a:ln>
        </p:spPr>
        <p:txBody>
          <a:bodyPr anchor="ctr">
            <a:normAutofit/>
          </a:bodyPr>
          <a:lstStyle>
            <a:lvl1pPr algn="l">
              <a:defRPr sz="4000" spc="0">
                <a:ln>
                  <a:noFill/>
                </a:ln>
                <a:solidFill>
                  <a:srgbClr val="452663"/>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96302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19_4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a:xfrm>
            <a:off x="200281" y="4795464"/>
            <a:ext cx="925830" cy="274637"/>
          </a:xfrm>
        </p:spPr>
        <p:txBody>
          <a:bodyPr/>
          <a:lstStyle/>
          <a:p>
            <a:fld id="{DA05D499-8038-C642-91E0-FF7B8677CF19}" type="slidenum">
              <a:rPr lang="en-US" smtClean="0"/>
              <a:pPr/>
              <a:t>‹#›</a:t>
            </a:fld>
            <a:endParaRPr lang="en-US"/>
          </a:p>
        </p:txBody>
      </p:sp>
      <p:sp>
        <p:nvSpPr>
          <p:cNvPr id="10" name="TextBox 9">
            <a:extLst>
              <a:ext uri="{FF2B5EF4-FFF2-40B4-BE49-F238E27FC236}">
                <a16:creationId xmlns:a16="http://schemas.microsoft.com/office/drawing/2014/main" id="{6287782C-C6BB-0C49-890B-89BB1EAF2606}"/>
              </a:ext>
            </a:extLst>
          </p:cNvPr>
          <p:cNvSpPr txBox="1"/>
          <p:nvPr userDrawn="1"/>
        </p:nvSpPr>
        <p:spPr>
          <a:xfrm>
            <a:off x="1885811" y="3629732"/>
            <a:ext cx="1808571" cy="400110"/>
          </a:xfrm>
          <a:prstGeom prst="rect">
            <a:avLst/>
          </a:prstGeom>
          <a:noFill/>
        </p:spPr>
        <p:txBody>
          <a:bodyPr wrap="square" rtlCol="0">
            <a:spAutoFit/>
          </a:bodyPr>
          <a:lstStyle/>
          <a:p>
            <a:r>
              <a:rPr lang="en-US" sz="1000" b="1">
                <a:solidFill>
                  <a:schemeClr val="bg1"/>
                </a:solidFill>
                <a:latin typeface="Arial" panose="020B0604020202020204" pitchFamily="34" charset="0"/>
                <a:cs typeface="Arial" panose="020B0604020202020204" pitchFamily="34" charset="0"/>
              </a:rPr>
              <a:t>Narayana Murali, MD</a:t>
            </a:r>
          </a:p>
          <a:p>
            <a:r>
              <a:rPr lang="en-US" sz="1000">
                <a:solidFill>
                  <a:schemeClr val="bg1"/>
                </a:solidFill>
                <a:latin typeface="Arial" panose="020B0604020202020204" pitchFamily="34" charset="0"/>
                <a:cs typeface="Arial" panose="020B0604020202020204" pitchFamily="34" charset="0"/>
              </a:rPr>
              <a:t>Member since 2002</a:t>
            </a:r>
          </a:p>
        </p:txBody>
      </p:sp>
      <p:sp>
        <p:nvSpPr>
          <p:cNvPr id="8" name="Title 1">
            <a:extLst>
              <a:ext uri="{FF2B5EF4-FFF2-40B4-BE49-F238E27FC236}">
                <a16:creationId xmlns:a16="http://schemas.microsoft.com/office/drawing/2014/main" id="{5DE76442-35F6-FF4F-8BC3-E7CE92D4CA7A}"/>
              </a:ext>
            </a:extLst>
          </p:cNvPr>
          <p:cNvSpPr>
            <a:spLocks noGrp="1"/>
          </p:cNvSpPr>
          <p:nvPr>
            <p:ph type="title"/>
          </p:nvPr>
        </p:nvSpPr>
        <p:spPr>
          <a:xfrm>
            <a:off x="3553428" y="1123950"/>
            <a:ext cx="5186481" cy="2006600"/>
          </a:xfrm>
          <a:prstGeom prst="rect">
            <a:avLst/>
          </a:prstGeom>
          <a:ln w="0">
            <a:noFill/>
          </a:ln>
        </p:spPr>
        <p:txBody>
          <a:bodyPr anchor="ctr">
            <a:normAutofit/>
          </a:bodyPr>
          <a:lstStyle>
            <a:lvl1pPr algn="l">
              <a:defRPr sz="4000" spc="0">
                <a:ln>
                  <a:noFill/>
                </a:ln>
                <a:solidFill>
                  <a:srgbClr val="452663"/>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223091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19_5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
        <p:nvSpPr>
          <p:cNvPr id="10" name="TextBox 9">
            <a:extLst>
              <a:ext uri="{FF2B5EF4-FFF2-40B4-BE49-F238E27FC236}">
                <a16:creationId xmlns:a16="http://schemas.microsoft.com/office/drawing/2014/main" id="{A1DA91FF-FA7D-DA4F-978A-95893ADB03EC}"/>
              </a:ext>
            </a:extLst>
          </p:cNvPr>
          <p:cNvSpPr txBox="1"/>
          <p:nvPr userDrawn="1"/>
        </p:nvSpPr>
        <p:spPr>
          <a:xfrm>
            <a:off x="6002540" y="3837609"/>
            <a:ext cx="1510640" cy="400110"/>
          </a:xfrm>
          <a:prstGeom prst="rect">
            <a:avLst/>
          </a:prstGeom>
          <a:noFill/>
        </p:spPr>
        <p:txBody>
          <a:bodyPr wrap="square" rtlCol="0">
            <a:spAutoFit/>
          </a:bodyPr>
          <a:lstStyle/>
          <a:p>
            <a:r>
              <a:rPr lang="en-US" sz="1000" b="1">
                <a:solidFill>
                  <a:srgbClr val="452663"/>
                </a:solidFill>
                <a:latin typeface="Arial" panose="020B0604020202020204" pitchFamily="34" charset="0"/>
                <a:cs typeface="Arial" panose="020B0604020202020204" pitchFamily="34" charset="0"/>
              </a:rPr>
              <a:t>Magda </a:t>
            </a:r>
            <a:r>
              <a:rPr lang="en-US" sz="1000" b="1" err="1">
                <a:solidFill>
                  <a:srgbClr val="452663"/>
                </a:solidFill>
                <a:latin typeface="Arial" panose="020B0604020202020204" pitchFamily="34" charset="0"/>
                <a:cs typeface="Arial" panose="020B0604020202020204" pitchFamily="34" charset="0"/>
              </a:rPr>
              <a:t>Houlberg</a:t>
            </a:r>
            <a:r>
              <a:rPr lang="en-US" sz="1000" b="1">
                <a:solidFill>
                  <a:srgbClr val="452663"/>
                </a:solidFill>
                <a:latin typeface="Arial" panose="020B0604020202020204" pitchFamily="34" charset="0"/>
                <a:cs typeface="Arial" panose="020B0604020202020204" pitchFamily="34" charset="0"/>
              </a:rPr>
              <a:t>, MD </a:t>
            </a:r>
          </a:p>
          <a:p>
            <a:r>
              <a:rPr lang="en-US" sz="1000">
                <a:solidFill>
                  <a:srgbClr val="452663"/>
                </a:solidFill>
                <a:latin typeface="Arial" panose="020B0604020202020204" pitchFamily="34" charset="0"/>
                <a:cs typeface="Arial" panose="020B0604020202020204" pitchFamily="34" charset="0"/>
              </a:rPr>
              <a:t>Member since 2003</a:t>
            </a:r>
          </a:p>
        </p:txBody>
      </p:sp>
      <p:sp>
        <p:nvSpPr>
          <p:cNvPr id="6" name="Title 1">
            <a:extLst>
              <a:ext uri="{FF2B5EF4-FFF2-40B4-BE49-F238E27FC236}">
                <a16:creationId xmlns:a16="http://schemas.microsoft.com/office/drawing/2014/main" id="{1DD10360-FC0E-5C44-BDA3-74E404930DBA}"/>
              </a:ext>
            </a:extLst>
          </p:cNvPr>
          <p:cNvSpPr>
            <a:spLocks noGrp="1"/>
          </p:cNvSpPr>
          <p:nvPr>
            <p:ph type="title"/>
          </p:nvPr>
        </p:nvSpPr>
        <p:spPr>
          <a:xfrm>
            <a:off x="404090" y="1123950"/>
            <a:ext cx="6354929" cy="2006600"/>
          </a:xfrm>
          <a:prstGeom prst="rect">
            <a:avLst/>
          </a:prstGeom>
          <a:ln w="0">
            <a:noFill/>
          </a:ln>
        </p:spPr>
        <p:txBody>
          <a:bodyPr anchor="ctr">
            <a:normAutofit/>
          </a:bodyPr>
          <a:lstStyle>
            <a:lvl1pPr algn="l">
              <a:defRPr sz="4000" spc="0">
                <a:ln>
                  <a:noFill/>
                </a:ln>
                <a:solidFill>
                  <a:srgbClr val="452663"/>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821408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19_6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9146CBB8-048B-294D-BA89-3024418B2D42}"/>
              </a:ext>
            </a:extLst>
          </p:cNvPr>
          <p:cNvSpPr txBox="1"/>
          <p:nvPr userDrawn="1"/>
        </p:nvSpPr>
        <p:spPr>
          <a:xfrm>
            <a:off x="6735879" y="4062477"/>
            <a:ext cx="3798160" cy="400110"/>
          </a:xfrm>
          <a:prstGeom prst="rect">
            <a:avLst/>
          </a:prstGeom>
          <a:noFill/>
        </p:spPr>
        <p:txBody>
          <a:bodyPr wrap="square" rtlCol="0">
            <a:spAutoFit/>
          </a:bodyPr>
          <a:lstStyle/>
          <a:p>
            <a:r>
              <a:rPr lang="en-US" sz="1000" b="1">
                <a:solidFill>
                  <a:srgbClr val="452663"/>
                </a:solidFill>
                <a:latin typeface="Arial" panose="020B0604020202020204" pitchFamily="34" charset="0"/>
                <a:cs typeface="Arial" panose="020B0604020202020204" pitchFamily="34" charset="0"/>
              </a:rPr>
              <a:t>Hunter Pattison, MD</a:t>
            </a:r>
          </a:p>
          <a:p>
            <a:r>
              <a:rPr lang="en-US" sz="1000">
                <a:solidFill>
                  <a:srgbClr val="452663"/>
                </a:solidFill>
                <a:latin typeface="Arial" panose="020B0604020202020204" pitchFamily="34" charset="0"/>
                <a:cs typeface="Arial" panose="020B0604020202020204" pitchFamily="34" charset="0"/>
              </a:rPr>
              <a:t>Member since 2013</a:t>
            </a:r>
          </a:p>
        </p:txBody>
      </p:sp>
      <p:sp>
        <p:nvSpPr>
          <p:cNvPr id="6" name="Title 1">
            <a:extLst>
              <a:ext uri="{FF2B5EF4-FFF2-40B4-BE49-F238E27FC236}">
                <a16:creationId xmlns:a16="http://schemas.microsoft.com/office/drawing/2014/main" id="{8C480815-7BA2-D142-B375-D91070F0BB51}"/>
              </a:ext>
            </a:extLst>
          </p:cNvPr>
          <p:cNvSpPr>
            <a:spLocks noGrp="1"/>
          </p:cNvSpPr>
          <p:nvPr>
            <p:ph type="title"/>
          </p:nvPr>
        </p:nvSpPr>
        <p:spPr>
          <a:xfrm>
            <a:off x="404090" y="1123950"/>
            <a:ext cx="5985135" cy="2006600"/>
          </a:xfrm>
          <a:prstGeom prst="rect">
            <a:avLst/>
          </a:prstGeom>
          <a:ln w="0">
            <a:noFill/>
          </a:ln>
        </p:spPr>
        <p:txBody>
          <a:bodyPr anchor="ctr">
            <a:normAutofit/>
          </a:bodyPr>
          <a:lstStyle>
            <a:lvl1pPr algn="l">
              <a:defRPr sz="4000" spc="0">
                <a:ln>
                  <a:noFill/>
                </a:ln>
                <a:solidFill>
                  <a:srgbClr val="452663"/>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924371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19_7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
        <p:nvSpPr>
          <p:cNvPr id="11" name="TextBox 10">
            <a:extLst>
              <a:ext uri="{FF2B5EF4-FFF2-40B4-BE49-F238E27FC236}">
                <a16:creationId xmlns:a16="http://schemas.microsoft.com/office/drawing/2014/main" id="{23ECE7DA-A79C-5243-9F16-87B5EF621324}"/>
              </a:ext>
            </a:extLst>
          </p:cNvPr>
          <p:cNvSpPr txBox="1"/>
          <p:nvPr userDrawn="1"/>
        </p:nvSpPr>
        <p:spPr>
          <a:xfrm>
            <a:off x="1090239" y="3916789"/>
            <a:ext cx="2217006" cy="400110"/>
          </a:xfrm>
          <a:prstGeom prst="rect">
            <a:avLst/>
          </a:prstGeom>
          <a:noFill/>
        </p:spPr>
        <p:txBody>
          <a:bodyPr wrap="square" rtlCol="0">
            <a:spAutoFit/>
          </a:bodyPr>
          <a:lstStyle/>
          <a:p>
            <a:r>
              <a:rPr lang="en-US" sz="1000" b="1" i="0" kern="1200">
                <a:solidFill>
                  <a:schemeClr val="bg1"/>
                </a:solidFill>
                <a:effectLst/>
                <a:latin typeface="Arial" panose="020B0604020202020204" pitchFamily="34" charset="0"/>
                <a:ea typeface="+mn-ea"/>
                <a:cs typeface="Arial" panose="020B0604020202020204" pitchFamily="34" charset="0"/>
              </a:rPr>
              <a:t>Kevin McKinney, MD</a:t>
            </a:r>
          </a:p>
          <a:p>
            <a:r>
              <a:rPr lang="en-US" sz="1000">
                <a:solidFill>
                  <a:schemeClr val="bg1"/>
                </a:solidFill>
                <a:latin typeface="Arial" panose="020B0604020202020204" pitchFamily="34" charset="0"/>
                <a:cs typeface="Arial" panose="020B0604020202020204" pitchFamily="34" charset="0"/>
              </a:rPr>
              <a:t>Member since 1989</a:t>
            </a:r>
          </a:p>
        </p:txBody>
      </p:sp>
      <p:sp>
        <p:nvSpPr>
          <p:cNvPr id="8" name="Title 1">
            <a:extLst>
              <a:ext uri="{FF2B5EF4-FFF2-40B4-BE49-F238E27FC236}">
                <a16:creationId xmlns:a16="http://schemas.microsoft.com/office/drawing/2014/main" id="{50C211D6-FEEF-7541-8009-D2FF8604AD0E}"/>
              </a:ext>
            </a:extLst>
          </p:cNvPr>
          <p:cNvSpPr>
            <a:spLocks noGrp="1"/>
          </p:cNvSpPr>
          <p:nvPr>
            <p:ph type="title"/>
          </p:nvPr>
        </p:nvSpPr>
        <p:spPr>
          <a:xfrm>
            <a:off x="2858948" y="1123950"/>
            <a:ext cx="5880962" cy="2006600"/>
          </a:xfrm>
          <a:prstGeom prst="rect">
            <a:avLst/>
          </a:prstGeom>
          <a:ln w="0">
            <a:noFill/>
          </a:ln>
        </p:spPr>
        <p:txBody>
          <a:bodyPr anchor="ctr">
            <a:normAutofit/>
          </a:bodyPr>
          <a:lstStyle>
            <a:lvl1pPr algn="l">
              <a:defRPr sz="4000" spc="0">
                <a:ln>
                  <a:noFill/>
                </a:ln>
                <a:solidFill>
                  <a:srgbClr val="452663"/>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821870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19_8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
        <p:nvSpPr>
          <p:cNvPr id="8" name="TextBox 7">
            <a:extLst>
              <a:ext uri="{FF2B5EF4-FFF2-40B4-BE49-F238E27FC236}">
                <a16:creationId xmlns:a16="http://schemas.microsoft.com/office/drawing/2014/main" id="{833E9935-B4D9-5B41-B13C-7CF74A7DB8DC}"/>
              </a:ext>
            </a:extLst>
          </p:cNvPr>
          <p:cNvSpPr txBox="1"/>
          <p:nvPr userDrawn="1"/>
        </p:nvSpPr>
        <p:spPr>
          <a:xfrm>
            <a:off x="6808203" y="4039234"/>
            <a:ext cx="1517790" cy="400110"/>
          </a:xfrm>
          <a:prstGeom prst="rect">
            <a:avLst/>
          </a:prstGeom>
          <a:noFill/>
        </p:spPr>
        <p:txBody>
          <a:bodyPr wrap="square" rtlCol="0">
            <a:spAutoFit/>
          </a:bodyPr>
          <a:lstStyle/>
          <a:p>
            <a:r>
              <a:rPr lang="en-US" sz="1000" b="1" u="none">
                <a:solidFill>
                  <a:srgbClr val="452663"/>
                </a:solidFill>
                <a:latin typeface="Arial" panose="020B0604020202020204" pitchFamily="34" charset="0"/>
                <a:cs typeface="Arial" panose="020B0604020202020204" pitchFamily="34" charset="0"/>
              </a:rPr>
              <a:t>Siobhan Wescott, MD</a:t>
            </a:r>
          </a:p>
          <a:p>
            <a:r>
              <a:rPr lang="en-US" sz="1000" u="none">
                <a:solidFill>
                  <a:srgbClr val="452663"/>
                </a:solidFill>
                <a:latin typeface="Arial" panose="020B0604020202020204" pitchFamily="34" charset="0"/>
                <a:cs typeface="Arial" panose="020B0604020202020204" pitchFamily="34" charset="0"/>
              </a:rPr>
              <a:t>Member since 2013</a:t>
            </a:r>
          </a:p>
        </p:txBody>
      </p:sp>
      <p:sp>
        <p:nvSpPr>
          <p:cNvPr id="9" name="Title 1">
            <a:extLst>
              <a:ext uri="{FF2B5EF4-FFF2-40B4-BE49-F238E27FC236}">
                <a16:creationId xmlns:a16="http://schemas.microsoft.com/office/drawing/2014/main" id="{F3084205-86E5-BD45-BEFF-9FC0CEACC3A2}"/>
              </a:ext>
            </a:extLst>
          </p:cNvPr>
          <p:cNvSpPr>
            <a:spLocks noGrp="1"/>
          </p:cNvSpPr>
          <p:nvPr>
            <p:ph type="title"/>
          </p:nvPr>
        </p:nvSpPr>
        <p:spPr>
          <a:xfrm>
            <a:off x="404091" y="1123950"/>
            <a:ext cx="5827028" cy="2006600"/>
          </a:xfrm>
          <a:prstGeom prst="rect">
            <a:avLst/>
          </a:prstGeom>
          <a:ln w="0">
            <a:noFill/>
          </a:ln>
        </p:spPr>
        <p:txBody>
          <a:bodyPr anchor="ctr">
            <a:normAutofit/>
          </a:bodyPr>
          <a:lstStyle>
            <a:lvl1pPr algn="l">
              <a:defRPr sz="4000" spc="0">
                <a:ln>
                  <a:noFill/>
                </a:ln>
                <a:solidFill>
                  <a:srgbClr val="452663"/>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998135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19_9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
        <p:nvSpPr>
          <p:cNvPr id="6" name="TextBox 5">
            <a:extLst>
              <a:ext uri="{FF2B5EF4-FFF2-40B4-BE49-F238E27FC236}">
                <a16:creationId xmlns:a16="http://schemas.microsoft.com/office/drawing/2014/main" id="{302768A3-EDE3-A74D-BF73-60827A1130B8}"/>
              </a:ext>
            </a:extLst>
          </p:cNvPr>
          <p:cNvSpPr txBox="1"/>
          <p:nvPr userDrawn="1"/>
        </p:nvSpPr>
        <p:spPr>
          <a:xfrm>
            <a:off x="249799" y="3637339"/>
            <a:ext cx="1311560" cy="400110"/>
          </a:xfrm>
          <a:prstGeom prst="rect">
            <a:avLst/>
          </a:prstGeom>
          <a:noFill/>
        </p:spPr>
        <p:txBody>
          <a:bodyPr wrap="square" rtlCol="0">
            <a:spAutoFit/>
          </a:bodyPr>
          <a:lstStyle/>
          <a:p>
            <a:r>
              <a:rPr lang="en-US" sz="1000" b="1">
                <a:solidFill>
                  <a:schemeClr val="bg1"/>
                </a:solidFill>
                <a:latin typeface="Arial" panose="020B0604020202020204" pitchFamily="34" charset="0"/>
                <a:cs typeface="Arial" panose="020B0604020202020204" pitchFamily="34" charset="0"/>
              </a:rPr>
              <a:t>Hari </a:t>
            </a:r>
            <a:r>
              <a:rPr lang="en-US" sz="1000" b="1" err="1">
                <a:solidFill>
                  <a:schemeClr val="bg1"/>
                </a:solidFill>
                <a:latin typeface="Arial" panose="020B0604020202020204" pitchFamily="34" charset="0"/>
                <a:cs typeface="Arial" panose="020B0604020202020204" pitchFamily="34" charset="0"/>
              </a:rPr>
              <a:t>Iyer</a:t>
            </a:r>
            <a:endParaRPr lang="en-US" sz="1000" b="1">
              <a:solidFill>
                <a:schemeClr val="bg1"/>
              </a:solidFill>
              <a:latin typeface="Arial" panose="020B0604020202020204" pitchFamily="34" charset="0"/>
              <a:cs typeface="Arial" panose="020B0604020202020204" pitchFamily="34" charset="0"/>
            </a:endParaRPr>
          </a:p>
          <a:p>
            <a:r>
              <a:rPr lang="en-US" sz="1000">
                <a:solidFill>
                  <a:schemeClr val="bg1"/>
                </a:solidFill>
                <a:latin typeface="Arial" panose="020B0604020202020204" pitchFamily="34" charset="0"/>
                <a:cs typeface="Arial" panose="020B0604020202020204" pitchFamily="34" charset="0"/>
              </a:rPr>
              <a:t>Member since 2017</a:t>
            </a:r>
          </a:p>
        </p:txBody>
      </p:sp>
      <p:sp>
        <p:nvSpPr>
          <p:cNvPr id="9" name="Title 1">
            <a:extLst>
              <a:ext uri="{FF2B5EF4-FFF2-40B4-BE49-F238E27FC236}">
                <a16:creationId xmlns:a16="http://schemas.microsoft.com/office/drawing/2014/main" id="{868C8726-535E-DD48-BB8D-AB393DD0AC02}"/>
              </a:ext>
            </a:extLst>
          </p:cNvPr>
          <p:cNvSpPr>
            <a:spLocks noGrp="1"/>
          </p:cNvSpPr>
          <p:nvPr>
            <p:ph type="title"/>
          </p:nvPr>
        </p:nvSpPr>
        <p:spPr>
          <a:xfrm>
            <a:off x="3102016" y="1123950"/>
            <a:ext cx="5637894" cy="2006600"/>
          </a:xfrm>
          <a:prstGeom prst="rect">
            <a:avLst/>
          </a:prstGeom>
          <a:ln w="0">
            <a:noFill/>
          </a:ln>
        </p:spPr>
        <p:txBody>
          <a:bodyPr anchor="ctr">
            <a:normAutofit/>
          </a:bodyPr>
          <a:lstStyle>
            <a:lvl1pPr algn="l">
              <a:defRPr sz="4000" spc="0">
                <a:ln>
                  <a:noFill/>
                </a:ln>
                <a:solidFill>
                  <a:srgbClr val="452663"/>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106628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19_10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a:xfrm>
            <a:off x="200281" y="4795464"/>
            <a:ext cx="925830" cy="274637"/>
          </a:xfrm>
        </p:spPr>
        <p:txBody>
          <a:bodyPr/>
          <a:lstStyle/>
          <a:p>
            <a:fld id="{DA05D499-8038-C642-91E0-FF7B8677CF19}" type="slidenum">
              <a:rPr lang="en-US" smtClean="0"/>
              <a:pPr/>
              <a:t>‹#›</a:t>
            </a:fld>
            <a:endParaRPr lang="en-US"/>
          </a:p>
        </p:txBody>
      </p:sp>
      <p:sp>
        <p:nvSpPr>
          <p:cNvPr id="10" name="TextBox 9">
            <a:extLst>
              <a:ext uri="{FF2B5EF4-FFF2-40B4-BE49-F238E27FC236}">
                <a16:creationId xmlns:a16="http://schemas.microsoft.com/office/drawing/2014/main" id="{6287782C-C6BB-0C49-890B-89BB1EAF2606}"/>
              </a:ext>
            </a:extLst>
          </p:cNvPr>
          <p:cNvSpPr txBox="1"/>
          <p:nvPr userDrawn="1"/>
        </p:nvSpPr>
        <p:spPr>
          <a:xfrm>
            <a:off x="179969" y="2685015"/>
            <a:ext cx="1808571" cy="400110"/>
          </a:xfrm>
          <a:prstGeom prst="rect">
            <a:avLst/>
          </a:prstGeom>
          <a:noFill/>
        </p:spPr>
        <p:txBody>
          <a:bodyPr wrap="square" rtlCol="0">
            <a:spAutoFit/>
          </a:bodyPr>
          <a:lstStyle/>
          <a:p>
            <a:r>
              <a:rPr lang="en-US" sz="1000" b="1">
                <a:solidFill>
                  <a:schemeClr val="bg1"/>
                </a:solidFill>
                <a:latin typeface="Arial" panose="020B0604020202020204" pitchFamily="34" charset="0"/>
                <a:cs typeface="Arial" panose="020B0604020202020204" pitchFamily="34" charset="0"/>
              </a:rPr>
              <a:t>Sneha Swaminathan</a:t>
            </a:r>
          </a:p>
          <a:p>
            <a:r>
              <a:rPr lang="en-US" sz="1000">
                <a:solidFill>
                  <a:schemeClr val="bg1"/>
                </a:solidFill>
                <a:latin typeface="Arial" panose="020B0604020202020204" pitchFamily="34" charset="0"/>
                <a:cs typeface="Arial" panose="020B0604020202020204" pitchFamily="34" charset="0"/>
              </a:rPr>
              <a:t>Member since 2017</a:t>
            </a:r>
          </a:p>
        </p:txBody>
      </p:sp>
      <p:sp>
        <p:nvSpPr>
          <p:cNvPr id="8" name="Title 1">
            <a:extLst>
              <a:ext uri="{FF2B5EF4-FFF2-40B4-BE49-F238E27FC236}">
                <a16:creationId xmlns:a16="http://schemas.microsoft.com/office/drawing/2014/main" id="{45C71930-0F77-A249-836C-92193A5737DE}"/>
              </a:ext>
            </a:extLst>
          </p:cNvPr>
          <p:cNvSpPr>
            <a:spLocks noGrp="1"/>
          </p:cNvSpPr>
          <p:nvPr>
            <p:ph type="title"/>
          </p:nvPr>
        </p:nvSpPr>
        <p:spPr>
          <a:xfrm>
            <a:off x="2974694" y="1123950"/>
            <a:ext cx="5765215" cy="2006600"/>
          </a:xfrm>
          <a:prstGeom prst="rect">
            <a:avLst/>
          </a:prstGeom>
          <a:ln w="0">
            <a:noFill/>
          </a:ln>
        </p:spPr>
        <p:txBody>
          <a:bodyPr anchor="ctr">
            <a:normAutofit/>
          </a:bodyPr>
          <a:lstStyle>
            <a:lvl1pPr algn="l">
              <a:defRPr sz="4000" spc="0">
                <a:ln>
                  <a:noFill/>
                </a:ln>
                <a:solidFill>
                  <a:srgbClr val="452663"/>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47958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19_11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
        <p:nvSpPr>
          <p:cNvPr id="10" name="TextBox 9">
            <a:extLst>
              <a:ext uri="{FF2B5EF4-FFF2-40B4-BE49-F238E27FC236}">
                <a16:creationId xmlns:a16="http://schemas.microsoft.com/office/drawing/2014/main" id="{A1DA91FF-FA7D-DA4F-978A-95893ADB03EC}"/>
              </a:ext>
            </a:extLst>
          </p:cNvPr>
          <p:cNvSpPr txBox="1"/>
          <p:nvPr userDrawn="1"/>
        </p:nvSpPr>
        <p:spPr>
          <a:xfrm>
            <a:off x="5951059" y="3551058"/>
            <a:ext cx="1625809" cy="400110"/>
          </a:xfrm>
          <a:prstGeom prst="rect">
            <a:avLst/>
          </a:prstGeom>
          <a:noFill/>
        </p:spPr>
        <p:txBody>
          <a:bodyPr wrap="square" rtlCol="0">
            <a:spAutoFit/>
          </a:bodyPr>
          <a:lstStyle/>
          <a:p>
            <a:r>
              <a:rPr lang="en-US" sz="1000" b="1" i="0" kern="1200">
                <a:solidFill>
                  <a:schemeClr val="accent1"/>
                </a:solidFill>
                <a:effectLst/>
                <a:latin typeface="Arial" panose="020B0604020202020204" pitchFamily="34" charset="0"/>
                <a:ea typeface="+mn-ea"/>
                <a:cs typeface="Arial" panose="020B0604020202020204" pitchFamily="34" charset="0"/>
              </a:rPr>
              <a:t>Vijaya </a:t>
            </a:r>
            <a:r>
              <a:rPr lang="en-US" sz="1000" b="1" i="0" kern="1200" err="1">
                <a:solidFill>
                  <a:schemeClr val="accent1"/>
                </a:solidFill>
                <a:effectLst/>
                <a:latin typeface="Arial" panose="020B0604020202020204" pitchFamily="34" charset="0"/>
                <a:ea typeface="+mn-ea"/>
                <a:cs typeface="Arial" panose="020B0604020202020204" pitchFamily="34" charset="0"/>
              </a:rPr>
              <a:t>Appareddy</a:t>
            </a:r>
            <a:r>
              <a:rPr lang="en-US" sz="1000" b="1" i="0" kern="1200">
                <a:solidFill>
                  <a:schemeClr val="accent1"/>
                </a:solidFill>
                <a:effectLst/>
                <a:latin typeface="Arial" panose="020B0604020202020204" pitchFamily="34" charset="0"/>
                <a:ea typeface="+mn-ea"/>
                <a:cs typeface="Arial" panose="020B0604020202020204" pitchFamily="34" charset="0"/>
              </a:rPr>
              <a:t>, MD</a:t>
            </a:r>
          </a:p>
          <a:p>
            <a:r>
              <a:rPr lang="en-US" sz="1000">
                <a:solidFill>
                  <a:srgbClr val="452663"/>
                </a:solidFill>
                <a:latin typeface="Arial" panose="020B0604020202020204" pitchFamily="34" charset="0"/>
                <a:cs typeface="Arial" panose="020B0604020202020204" pitchFamily="34" charset="0"/>
              </a:rPr>
              <a:t>Member since 1993</a:t>
            </a:r>
          </a:p>
        </p:txBody>
      </p:sp>
      <p:sp>
        <p:nvSpPr>
          <p:cNvPr id="8" name="Title 1">
            <a:extLst>
              <a:ext uri="{FF2B5EF4-FFF2-40B4-BE49-F238E27FC236}">
                <a16:creationId xmlns:a16="http://schemas.microsoft.com/office/drawing/2014/main" id="{B141492C-16B1-7D4A-9881-7F02698E0294}"/>
              </a:ext>
            </a:extLst>
          </p:cNvPr>
          <p:cNvSpPr>
            <a:spLocks noGrp="1"/>
          </p:cNvSpPr>
          <p:nvPr>
            <p:ph type="title"/>
          </p:nvPr>
        </p:nvSpPr>
        <p:spPr>
          <a:xfrm>
            <a:off x="404090" y="1123950"/>
            <a:ext cx="5788365" cy="2006600"/>
          </a:xfrm>
          <a:prstGeom prst="rect">
            <a:avLst/>
          </a:prstGeom>
          <a:ln w="0">
            <a:noFill/>
          </a:ln>
        </p:spPr>
        <p:txBody>
          <a:bodyPr anchor="ctr">
            <a:normAutofit/>
          </a:bodyPr>
          <a:lstStyle>
            <a:lvl1pPr algn="l">
              <a:defRPr sz="4000" spc="0">
                <a:ln>
                  <a:noFill/>
                </a:ln>
                <a:solidFill>
                  <a:srgbClr val="452663"/>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159830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5">
            <a:extLst>
              <a:ext uri="{FF2B5EF4-FFF2-40B4-BE49-F238E27FC236}">
                <a16:creationId xmlns:a16="http://schemas.microsoft.com/office/drawing/2014/main" id="{5E359902-25D4-9B48-874E-E1A3C84CE6A5}"/>
              </a:ext>
            </a:extLst>
          </p:cNvPr>
          <p:cNvSpPr>
            <a:spLocks noGrp="1"/>
          </p:cNvSpPr>
          <p:nvPr>
            <p:ph type="title"/>
          </p:nvPr>
        </p:nvSpPr>
        <p:spPr/>
        <p:txBody>
          <a:bodyPr/>
          <a:lstStyle/>
          <a:p>
            <a:r>
              <a:rPr lang="en-US"/>
              <a:t>Click to edit Master title style</a:t>
            </a:r>
          </a:p>
        </p:txBody>
      </p:sp>
      <p:sp>
        <p:nvSpPr>
          <p:cNvPr id="8" name="Text Placeholder 2">
            <a:extLst>
              <a:ext uri="{FF2B5EF4-FFF2-40B4-BE49-F238E27FC236}">
                <a16:creationId xmlns:a16="http://schemas.microsoft.com/office/drawing/2014/main" id="{33A5970E-9FBC-F54F-8BB2-5D3D3E7F8656}"/>
              </a:ext>
            </a:extLst>
          </p:cNvPr>
          <p:cNvSpPr>
            <a:spLocks noGrp="1"/>
          </p:cNvSpPr>
          <p:nvPr>
            <p:ph idx="1"/>
          </p:nvPr>
        </p:nvSpPr>
        <p:spPr>
          <a:xfrm>
            <a:off x="635680" y="1328483"/>
            <a:ext cx="7886700" cy="34029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1226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19_12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
        <p:nvSpPr>
          <p:cNvPr id="10" name="TextBox 9">
            <a:extLst>
              <a:ext uri="{FF2B5EF4-FFF2-40B4-BE49-F238E27FC236}">
                <a16:creationId xmlns:a16="http://schemas.microsoft.com/office/drawing/2014/main" id="{A1DA91FF-FA7D-DA4F-978A-95893ADB03EC}"/>
              </a:ext>
            </a:extLst>
          </p:cNvPr>
          <p:cNvSpPr txBox="1"/>
          <p:nvPr userDrawn="1"/>
        </p:nvSpPr>
        <p:spPr>
          <a:xfrm>
            <a:off x="5906572" y="3976737"/>
            <a:ext cx="1367791" cy="400110"/>
          </a:xfrm>
          <a:prstGeom prst="rect">
            <a:avLst/>
          </a:prstGeom>
          <a:noFill/>
        </p:spPr>
        <p:txBody>
          <a:bodyPr wrap="square" rtlCol="0">
            <a:spAutoFit/>
          </a:bodyPr>
          <a:lstStyle/>
          <a:p>
            <a:r>
              <a:rPr lang="en-US" sz="1000" b="1" i="0" kern="1200" err="1">
                <a:solidFill>
                  <a:schemeClr val="accent1"/>
                </a:solidFill>
                <a:effectLst/>
                <a:latin typeface="Arial" panose="020B0604020202020204" pitchFamily="34" charset="0"/>
                <a:ea typeface="+mn-ea"/>
                <a:cs typeface="Arial" panose="020B0604020202020204" pitchFamily="34" charset="0"/>
              </a:rPr>
              <a:t>Louito</a:t>
            </a:r>
            <a:r>
              <a:rPr lang="en-US" sz="1000" b="1" i="0" kern="1200">
                <a:solidFill>
                  <a:schemeClr val="accent1"/>
                </a:solidFill>
                <a:effectLst/>
                <a:latin typeface="Arial" panose="020B0604020202020204" pitchFamily="34" charset="0"/>
                <a:ea typeface="+mn-ea"/>
                <a:cs typeface="Arial" panose="020B0604020202020204" pitchFamily="34" charset="0"/>
              </a:rPr>
              <a:t> </a:t>
            </a:r>
            <a:r>
              <a:rPr lang="en-US" sz="1000" b="1" i="0" kern="1200" err="1">
                <a:solidFill>
                  <a:schemeClr val="accent1"/>
                </a:solidFill>
                <a:effectLst/>
                <a:latin typeface="Arial" panose="020B0604020202020204" pitchFamily="34" charset="0"/>
                <a:ea typeface="+mn-ea"/>
                <a:cs typeface="Arial" panose="020B0604020202020204" pitchFamily="34" charset="0"/>
              </a:rPr>
              <a:t>Edje</a:t>
            </a:r>
            <a:r>
              <a:rPr lang="en-US" sz="1000" b="1" i="0" kern="1200">
                <a:solidFill>
                  <a:schemeClr val="accent1"/>
                </a:solidFill>
                <a:effectLst/>
                <a:latin typeface="Arial" panose="020B0604020202020204" pitchFamily="34" charset="0"/>
                <a:ea typeface="+mn-ea"/>
                <a:cs typeface="Arial" panose="020B0604020202020204" pitchFamily="34" charset="0"/>
              </a:rPr>
              <a:t>, MD</a:t>
            </a:r>
          </a:p>
          <a:p>
            <a:r>
              <a:rPr lang="en-US" sz="1000">
                <a:solidFill>
                  <a:srgbClr val="452663"/>
                </a:solidFill>
                <a:latin typeface="Arial" panose="020B0604020202020204" pitchFamily="34" charset="0"/>
                <a:cs typeface="Arial" panose="020B0604020202020204" pitchFamily="34" charset="0"/>
              </a:rPr>
              <a:t>Member since 1992</a:t>
            </a:r>
          </a:p>
        </p:txBody>
      </p:sp>
      <p:sp>
        <p:nvSpPr>
          <p:cNvPr id="8" name="Title 1">
            <a:extLst>
              <a:ext uri="{FF2B5EF4-FFF2-40B4-BE49-F238E27FC236}">
                <a16:creationId xmlns:a16="http://schemas.microsoft.com/office/drawing/2014/main" id="{0569700C-3DEC-CF42-BF80-9DBD8AD82F72}"/>
              </a:ext>
            </a:extLst>
          </p:cNvPr>
          <p:cNvSpPr>
            <a:spLocks noGrp="1"/>
          </p:cNvSpPr>
          <p:nvPr>
            <p:ph type="title"/>
          </p:nvPr>
        </p:nvSpPr>
        <p:spPr>
          <a:xfrm>
            <a:off x="404090" y="1123950"/>
            <a:ext cx="6031433" cy="2006600"/>
          </a:xfrm>
          <a:prstGeom prst="rect">
            <a:avLst/>
          </a:prstGeom>
          <a:ln w="0">
            <a:noFill/>
          </a:ln>
        </p:spPr>
        <p:txBody>
          <a:bodyPr anchor="ctr">
            <a:normAutofit/>
          </a:bodyPr>
          <a:lstStyle>
            <a:lvl1pPr algn="l">
              <a:defRPr sz="4000" spc="0">
                <a:ln>
                  <a:noFill/>
                </a:ln>
                <a:solidFill>
                  <a:srgbClr val="452663"/>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459515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19_13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a:xfrm>
            <a:off x="200281" y="4795464"/>
            <a:ext cx="925830" cy="274637"/>
          </a:xfrm>
        </p:spPr>
        <p:txBody>
          <a:bodyPr/>
          <a:lstStyle/>
          <a:p>
            <a:fld id="{DA05D499-8038-C642-91E0-FF7B8677CF19}" type="slidenum">
              <a:rPr lang="en-US" smtClean="0"/>
              <a:pPr/>
              <a:t>‹#›</a:t>
            </a:fld>
            <a:endParaRPr lang="en-US"/>
          </a:p>
        </p:txBody>
      </p:sp>
      <p:sp>
        <p:nvSpPr>
          <p:cNvPr id="10" name="TextBox 9">
            <a:extLst>
              <a:ext uri="{FF2B5EF4-FFF2-40B4-BE49-F238E27FC236}">
                <a16:creationId xmlns:a16="http://schemas.microsoft.com/office/drawing/2014/main" id="{6287782C-C6BB-0C49-890B-89BB1EAF2606}"/>
              </a:ext>
            </a:extLst>
          </p:cNvPr>
          <p:cNvSpPr txBox="1"/>
          <p:nvPr userDrawn="1"/>
        </p:nvSpPr>
        <p:spPr>
          <a:xfrm>
            <a:off x="5763233" y="3863282"/>
            <a:ext cx="1808571" cy="400110"/>
          </a:xfrm>
          <a:prstGeom prst="rect">
            <a:avLst/>
          </a:prstGeom>
          <a:noFill/>
        </p:spPr>
        <p:txBody>
          <a:bodyPr wrap="square" rtlCol="0">
            <a:spAutoFit/>
          </a:bodyPr>
          <a:lstStyle/>
          <a:p>
            <a:r>
              <a:rPr lang="en-US" sz="1000" b="1">
                <a:solidFill>
                  <a:schemeClr val="bg1"/>
                </a:solidFill>
                <a:latin typeface="Arial" panose="020B0604020202020204" pitchFamily="34" charset="0"/>
                <a:cs typeface="Arial" panose="020B0604020202020204" pitchFamily="34" charset="0"/>
              </a:rPr>
              <a:t>Theresa Phan, MD</a:t>
            </a:r>
          </a:p>
          <a:p>
            <a:r>
              <a:rPr lang="en-US" sz="1000">
                <a:solidFill>
                  <a:schemeClr val="bg1"/>
                </a:solidFill>
                <a:latin typeface="Arial" panose="020B0604020202020204" pitchFamily="34" charset="0"/>
                <a:cs typeface="Arial" panose="020B0604020202020204" pitchFamily="34" charset="0"/>
              </a:rPr>
              <a:t>Member since 2013</a:t>
            </a:r>
          </a:p>
        </p:txBody>
      </p:sp>
      <p:sp>
        <p:nvSpPr>
          <p:cNvPr id="9" name="Title 1">
            <a:extLst>
              <a:ext uri="{FF2B5EF4-FFF2-40B4-BE49-F238E27FC236}">
                <a16:creationId xmlns:a16="http://schemas.microsoft.com/office/drawing/2014/main" id="{8C472DC2-41B7-EB4D-8939-EFF0EC670ABC}"/>
              </a:ext>
            </a:extLst>
          </p:cNvPr>
          <p:cNvSpPr>
            <a:spLocks noGrp="1"/>
          </p:cNvSpPr>
          <p:nvPr>
            <p:ph type="title"/>
          </p:nvPr>
        </p:nvSpPr>
        <p:spPr>
          <a:xfrm>
            <a:off x="404091" y="1123950"/>
            <a:ext cx="5808174" cy="2006600"/>
          </a:xfrm>
          <a:prstGeom prst="rect">
            <a:avLst/>
          </a:prstGeom>
          <a:ln w="0">
            <a:noFill/>
          </a:ln>
        </p:spPr>
        <p:txBody>
          <a:bodyPr anchor="ctr">
            <a:normAutofit/>
          </a:bodyPr>
          <a:lstStyle>
            <a:lvl1pPr algn="l">
              <a:defRPr sz="4000" spc="0">
                <a:ln>
                  <a:noFill/>
                </a:ln>
                <a:solidFill>
                  <a:srgbClr val="452663"/>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807166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19_14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a:xfrm>
            <a:off x="200281" y="4795464"/>
            <a:ext cx="925830" cy="274637"/>
          </a:xfrm>
        </p:spPr>
        <p:txBody>
          <a:bodyPr/>
          <a:lstStyle/>
          <a:p>
            <a:fld id="{DA05D499-8038-C642-91E0-FF7B8677CF19}" type="slidenum">
              <a:rPr lang="en-US" smtClean="0"/>
              <a:pPr/>
              <a:t>‹#›</a:t>
            </a:fld>
            <a:endParaRPr lang="en-US"/>
          </a:p>
        </p:txBody>
      </p:sp>
      <p:sp>
        <p:nvSpPr>
          <p:cNvPr id="10" name="TextBox 9">
            <a:extLst>
              <a:ext uri="{FF2B5EF4-FFF2-40B4-BE49-F238E27FC236}">
                <a16:creationId xmlns:a16="http://schemas.microsoft.com/office/drawing/2014/main" id="{6287782C-C6BB-0C49-890B-89BB1EAF2606}"/>
              </a:ext>
            </a:extLst>
          </p:cNvPr>
          <p:cNvSpPr txBox="1"/>
          <p:nvPr userDrawn="1"/>
        </p:nvSpPr>
        <p:spPr>
          <a:xfrm>
            <a:off x="5998573" y="4066340"/>
            <a:ext cx="2327195" cy="400110"/>
          </a:xfrm>
          <a:prstGeom prst="rect">
            <a:avLst/>
          </a:prstGeom>
          <a:noFill/>
        </p:spPr>
        <p:txBody>
          <a:bodyPr wrap="square" rtlCol="0">
            <a:spAutoFit/>
          </a:bodyPr>
          <a:lstStyle/>
          <a:p>
            <a:r>
              <a:rPr lang="en-US" sz="1000" b="1">
                <a:solidFill>
                  <a:srgbClr val="452663"/>
                </a:solidFill>
                <a:latin typeface="Arial" panose="020B0604020202020204" pitchFamily="34" charset="0"/>
                <a:cs typeface="Arial" panose="020B0604020202020204" pitchFamily="34" charset="0"/>
              </a:rPr>
              <a:t>Toms V. Thomas, MD</a:t>
            </a:r>
          </a:p>
          <a:p>
            <a:r>
              <a:rPr lang="en-US" sz="1000">
                <a:solidFill>
                  <a:srgbClr val="452663"/>
                </a:solidFill>
                <a:latin typeface="Arial" panose="020B0604020202020204" pitchFamily="34" charset="0"/>
                <a:cs typeface="Arial" panose="020B0604020202020204" pitchFamily="34" charset="0"/>
              </a:rPr>
              <a:t>Member since 2017</a:t>
            </a:r>
          </a:p>
        </p:txBody>
      </p:sp>
      <p:sp>
        <p:nvSpPr>
          <p:cNvPr id="8" name="Title 1">
            <a:extLst>
              <a:ext uri="{FF2B5EF4-FFF2-40B4-BE49-F238E27FC236}">
                <a16:creationId xmlns:a16="http://schemas.microsoft.com/office/drawing/2014/main" id="{908B4003-05B4-984F-894F-A8AE39C72871}"/>
              </a:ext>
            </a:extLst>
          </p:cNvPr>
          <p:cNvSpPr>
            <a:spLocks noGrp="1"/>
          </p:cNvSpPr>
          <p:nvPr>
            <p:ph type="title"/>
          </p:nvPr>
        </p:nvSpPr>
        <p:spPr>
          <a:xfrm>
            <a:off x="404091" y="1123950"/>
            <a:ext cx="6343950" cy="2006600"/>
          </a:xfrm>
          <a:prstGeom prst="rect">
            <a:avLst/>
          </a:prstGeom>
          <a:ln w="0">
            <a:noFill/>
          </a:ln>
        </p:spPr>
        <p:txBody>
          <a:bodyPr anchor="ctr">
            <a:normAutofit/>
          </a:bodyPr>
          <a:lstStyle>
            <a:lvl1pPr algn="l">
              <a:defRPr sz="4000" spc="0">
                <a:ln>
                  <a:noFill/>
                </a:ln>
                <a:solidFill>
                  <a:srgbClr val="452663"/>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867929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19_15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
        <p:nvSpPr>
          <p:cNvPr id="11" name="TextBox 10">
            <a:extLst>
              <a:ext uri="{FF2B5EF4-FFF2-40B4-BE49-F238E27FC236}">
                <a16:creationId xmlns:a16="http://schemas.microsoft.com/office/drawing/2014/main" id="{23ECE7DA-A79C-5243-9F16-87B5EF621324}"/>
              </a:ext>
            </a:extLst>
          </p:cNvPr>
          <p:cNvSpPr txBox="1"/>
          <p:nvPr userDrawn="1"/>
        </p:nvSpPr>
        <p:spPr>
          <a:xfrm>
            <a:off x="5804106" y="3931605"/>
            <a:ext cx="2217006" cy="400110"/>
          </a:xfrm>
          <a:prstGeom prst="rect">
            <a:avLst/>
          </a:prstGeom>
          <a:noFill/>
        </p:spPr>
        <p:txBody>
          <a:bodyPr wrap="square" rtlCol="0">
            <a:spAutoFit/>
          </a:bodyPr>
          <a:lstStyle/>
          <a:p>
            <a:r>
              <a:rPr lang="en-US" sz="1000" b="1" i="0" kern="1200">
                <a:solidFill>
                  <a:schemeClr val="bg1"/>
                </a:solidFill>
                <a:effectLst/>
                <a:latin typeface="Arial" panose="020B0604020202020204" pitchFamily="34" charset="0"/>
                <a:ea typeface="+mn-ea"/>
                <a:cs typeface="Arial" panose="020B0604020202020204" pitchFamily="34" charset="0"/>
              </a:rPr>
              <a:t>Barbara </a:t>
            </a:r>
            <a:r>
              <a:rPr lang="en-US" sz="1000" b="1" i="0" kern="1200" err="1">
                <a:solidFill>
                  <a:schemeClr val="bg1"/>
                </a:solidFill>
                <a:effectLst/>
                <a:latin typeface="Arial" panose="020B0604020202020204" pitchFamily="34" charset="0"/>
                <a:ea typeface="+mn-ea"/>
                <a:cs typeface="Arial" panose="020B0604020202020204" pitchFamily="34" charset="0"/>
              </a:rPr>
              <a:t>Schneidman</a:t>
            </a:r>
            <a:r>
              <a:rPr lang="en-US" sz="1000" b="1" i="0" kern="1200">
                <a:solidFill>
                  <a:schemeClr val="bg1"/>
                </a:solidFill>
                <a:effectLst/>
                <a:latin typeface="Arial" panose="020B0604020202020204" pitchFamily="34" charset="0"/>
                <a:ea typeface="+mn-ea"/>
                <a:cs typeface="Arial" panose="020B0604020202020204" pitchFamily="34" charset="0"/>
              </a:rPr>
              <a:t>, MD </a:t>
            </a:r>
          </a:p>
          <a:p>
            <a:r>
              <a:rPr lang="en-US" sz="1000">
                <a:solidFill>
                  <a:schemeClr val="bg1"/>
                </a:solidFill>
                <a:latin typeface="Arial" panose="020B0604020202020204" pitchFamily="34" charset="0"/>
                <a:cs typeface="Arial" panose="020B0604020202020204" pitchFamily="34" charset="0"/>
              </a:rPr>
              <a:t>Member since 1990</a:t>
            </a:r>
          </a:p>
        </p:txBody>
      </p:sp>
      <p:sp>
        <p:nvSpPr>
          <p:cNvPr id="8" name="Title 1">
            <a:extLst>
              <a:ext uri="{FF2B5EF4-FFF2-40B4-BE49-F238E27FC236}">
                <a16:creationId xmlns:a16="http://schemas.microsoft.com/office/drawing/2014/main" id="{B7318D89-FA0D-BF4D-9D31-4FA2A3297061}"/>
              </a:ext>
            </a:extLst>
          </p:cNvPr>
          <p:cNvSpPr>
            <a:spLocks noGrp="1"/>
          </p:cNvSpPr>
          <p:nvPr>
            <p:ph type="title"/>
          </p:nvPr>
        </p:nvSpPr>
        <p:spPr>
          <a:xfrm>
            <a:off x="404091" y="1123950"/>
            <a:ext cx="6019858" cy="2006600"/>
          </a:xfrm>
          <a:prstGeom prst="rect">
            <a:avLst/>
          </a:prstGeom>
          <a:ln w="0">
            <a:noFill/>
          </a:ln>
        </p:spPr>
        <p:txBody>
          <a:bodyPr anchor="ctr">
            <a:normAutofit/>
          </a:bodyPr>
          <a:lstStyle>
            <a:lvl1pPr algn="l">
              <a:defRPr sz="4000" spc="0">
                <a:ln>
                  <a:noFill/>
                </a:ln>
                <a:solidFill>
                  <a:srgbClr val="452663"/>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0751345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19_16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
        <p:nvSpPr>
          <p:cNvPr id="10" name="TextBox 9">
            <a:extLst>
              <a:ext uri="{FF2B5EF4-FFF2-40B4-BE49-F238E27FC236}">
                <a16:creationId xmlns:a16="http://schemas.microsoft.com/office/drawing/2014/main" id="{A1DA91FF-FA7D-DA4F-978A-95893ADB03EC}"/>
              </a:ext>
            </a:extLst>
          </p:cNvPr>
          <p:cNvSpPr txBox="1"/>
          <p:nvPr userDrawn="1"/>
        </p:nvSpPr>
        <p:spPr>
          <a:xfrm>
            <a:off x="192292" y="3950269"/>
            <a:ext cx="1390878" cy="400110"/>
          </a:xfrm>
          <a:prstGeom prst="rect">
            <a:avLst/>
          </a:prstGeom>
          <a:noFill/>
        </p:spPr>
        <p:txBody>
          <a:bodyPr wrap="square" rtlCol="0">
            <a:spAutoFit/>
          </a:bodyPr>
          <a:lstStyle/>
          <a:p>
            <a:r>
              <a:rPr lang="en-US" sz="1000" b="1">
                <a:solidFill>
                  <a:schemeClr val="bg1"/>
                </a:solidFill>
                <a:latin typeface="Arial" panose="020B0604020202020204" pitchFamily="34" charset="0"/>
                <a:cs typeface="Arial" panose="020B0604020202020204" pitchFamily="34" charset="0"/>
              </a:rPr>
              <a:t>Luis Weinstein, MD</a:t>
            </a:r>
          </a:p>
          <a:p>
            <a:r>
              <a:rPr lang="en-US" sz="1000">
                <a:solidFill>
                  <a:schemeClr val="bg1"/>
                </a:solidFill>
                <a:latin typeface="Arial" panose="020B0604020202020204" pitchFamily="34" charset="0"/>
                <a:cs typeface="Arial" panose="020B0604020202020204" pitchFamily="34" charset="0"/>
              </a:rPr>
              <a:t>Member since 2010</a:t>
            </a:r>
          </a:p>
        </p:txBody>
      </p:sp>
      <p:sp>
        <p:nvSpPr>
          <p:cNvPr id="6" name="Title 1">
            <a:extLst>
              <a:ext uri="{FF2B5EF4-FFF2-40B4-BE49-F238E27FC236}">
                <a16:creationId xmlns:a16="http://schemas.microsoft.com/office/drawing/2014/main" id="{BF21004B-F7F7-B840-BBF2-0CE6651D06D9}"/>
              </a:ext>
            </a:extLst>
          </p:cNvPr>
          <p:cNvSpPr>
            <a:spLocks noGrp="1"/>
          </p:cNvSpPr>
          <p:nvPr>
            <p:ph type="title"/>
          </p:nvPr>
        </p:nvSpPr>
        <p:spPr>
          <a:xfrm>
            <a:off x="3449256" y="1123950"/>
            <a:ext cx="5290653" cy="2006600"/>
          </a:xfrm>
          <a:prstGeom prst="rect">
            <a:avLst/>
          </a:prstGeom>
          <a:ln w="0">
            <a:noFill/>
          </a:ln>
        </p:spPr>
        <p:txBody>
          <a:bodyPr anchor="ctr">
            <a:normAutofit/>
          </a:bodyPr>
          <a:lstStyle>
            <a:lvl1pPr algn="l">
              <a:defRPr sz="4000" spc="0">
                <a:ln>
                  <a:noFill/>
                </a:ln>
                <a:solidFill>
                  <a:srgbClr val="452663"/>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2936719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19_17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a:xfrm>
            <a:off x="200281" y="4795464"/>
            <a:ext cx="925830" cy="274637"/>
          </a:xfrm>
        </p:spPr>
        <p:txBody>
          <a:bodyPr/>
          <a:lstStyle/>
          <a:p>
            <a:fld id="{DA05D499-8038-C642-91E0-FF7B8677CF19}" type="slidenum">
              <a:rPr lang="en-US" smtClean="0"/>
              <a:pPr/>
              <a:t>‹#›</a:t>
            </a:fld>
            <a:endParaRPr lang="en-US"/>
          </a:p>
        </p:txBody>
      </p:sp>
      <p:sp>
        <p:nvSpPr>
          <p:cNvPr id="10" name="TextBox 9">
            <a:extLst>
              <a:ext uri="{FF2B5EF4-FFF2-40B4-BE49-F238E27FC236}">
                <a16:creationId xmlns:a16="http://schemas.microsoft.com/office/drawing/2014/main" id="{6287782C-C6BB-0C49-890B-89BB1EAF2606}"/>
              </a:ext>
            </a:extLst>
          </p:cNvPr>
          <p:cNvSpPr txBox="1"/>
          <p:nvPr userDrawn="1"/>
        </p:nvSpPr>
        <p:spPr>
          <a:xfrm>
            <a:off x="7494491" y="3984584"/>
            <a:ext cx="1808571" cy="400110"/>
          </a:xfrm>
          <a:prstGeom prst="rect">
            <a:avLst/>
          </a:prstGeom>
          <a:noFill/>
        </p:spPr>
        <p:txBody>
          <a:bodyPr wrap="square" rtlCol="0">
            <a:spAutoFit/>
          </a:bodyPr>
          <a:lstStyle/>
          <a:p>
            <a:r>
              <a:rPr lang="en-US" sz="1000" b="1">
                <a:solidFill>
                  <a:schemeClr val="bg1"/>
                </a:solidFill>
                <a:latin typeface="Arial" panose="020B0604020202020204" pitchFamily="34" charset="0"/>
                <a:cs typeface="Arial" panose="020B0604020202020204" pitchFamily="34" charset="0"/>
              </a:rPr>
              <a:t>Nicole Plenty, MD</a:t>
            </a:r>
          </a:p>
          <a:p>
            <a:r>
              <a:rPr lang="en-US" sz="1000">
                <a:solidFill>
                  <a:schemeClr val="bg1"/>
                </a:solidFill>
                <a:latin typeface="Arial" panose="020B0604020202020204" pitchFamily="34" charset="0"/>
                <a:cs typeface="Arial" panose="020B0604020202020204" pitchFamily="34" charset="0"/>
              </a:rPr>
              <a:t>Member since 2008</a:t>
            </a:r>
          </a:p>
        </p:txBody>
      </p:sp>
      <p:sp>
        <p:nvSpPr>
          <p:cNvPr id="6" name="Title 1">
            <a:extLst>
              <a:ext uri="{FF2B5EF4-FFF2-40B4-BE49-F238E27FC236}">
                <a16:creationId xmlns:a16="http://schemas.microsoft.com/office/drawing/2014/main" id="{C8DDC535-C4D4-594E-90B1-79F611FF3224}"/>
              </a:ext>
            </a:extLst>
          </p:cNvPr>
          <p:cNvSpPr>
            <a:spLocks noGrp="1"/>
          </p:cNvSpPr>
          <p:nvPr>
            <p:ph type="title"/>
          </p:nvPr>
        </p:nvSpPr>
        <p:spPr>
          <a:xfrm>
            <a:off x="404090" y="1123950"/>
            <a:ext cx="5817601" cy="2006600"/>
          </a:xfrm>
          <a:prstGeom prst="rect">
            <a:avLst/>
          </a:prstGeom>
          <a:ln w="0">
            <a:noFill/>
          </a:ln>
        </p:spPr>
        <p:txBody>
          <a:bodyPr anchor="ctr">
            <a:normAutofit/>
          </a:bodyPr>
          <a:lstStyle>
            <a:lvl1pPr algn="l">
              <a:defRPr sz="4000" spc="0">
                <a:ln>
                  <a:noFill/>
                </a:ln>
                <a:solidFill>
                  <a:srgbClr val="452663"/>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305837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19_18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a:xfrm>
            <a:off x="200281" y="4795464"/>
            <a:ext cx="925830" cy="274637"/>
          </a:xfrm>
        </p:spPr>
        <p:txBody>
          <a:bodyPr/>
          <a:lstStyle/>
          <a:p>
            <a:fld id="{DA05D499-8038-C642-91E0-FF7B8677CF19}" type="slidenum">
              <a:rPr lang="en-US" smtClean="0"/>
              <a:pPr/>
              <a:t>‹#›</a:t>
            </a:fld>
            <a:endParaRPr lang="en-US"/>
          </a:p>
        </p:txBody>
      </p:sp>
      <p:sp>
        <p:nvSpPr>
          <p:cNvPr id="10" name="TextBox 9">
            <a:extLst>
              <a:ext uri="{FF2B5EF4-FFF2-40B4-BE49-F238E27FC236}">
                <a16:creationId xmlns:a16="http://schemas.microsoft.com/office/drawing/2014/main" id="{6287782C-C6BB-0C49-890B-89BB1EAF2606}"/>
              </a:ext>
            </a:extLst>
          </p:cNvPr>
          <p:cNvSpPr txBox="1"/>
          <p:nvPr userDrawn="1"/>
        </p:nvSpPr>
        <p:spPr>
          <a:xfrm>
            <a:off x="115170" y="3792371"/>
            <a:ext cx="1808571" cy="400110"/>
          </a:xfrm>
          <a:prstGeom prst="rect">
            <a:avLst/>
          </a:prstGeom>
          <a:noFill/>
        </p:spPr>
        <p:txBody>
          <a:bodyPr wrap="square" rtlCol="0">
            <a:spAutoFit/>
          </a:bodyPr>
          <a:lstStyle/>
          <a:p>
            <a:r>
              <a:rPr lang="en-US" sz="1000" b="1" err="1">
                <a:solidFill>
                  <a:srgbClr val="452663"/>
                </a:solidFill>
                <a:latin typeface="Arial" panose="020B0604020202020204" pitchFamily="34" charset="0"/>
                <a:cs typeface="Arial" panose="020B0604020202020204" pitchFamily="34" charset="0"/>
              </a:rPr>
              <a:t>Neelum</a:t>
            </a:r>
            <a:r>
              <a:rPr lang="en-US" sz="1000" b="1">
                <a:solidFill>
                  <a:srgbClr val="452663"/>
                </a:solidFill>
                <a:latin typeface="Arial" panose="020B0604020202020204" pitchFamily="34" charset="0"/>
                <a:cs typeface="Arial" panose="020B0604020202020204" pitchFamily="34" charset="0"/>
              </a:rPr>
              <a:t> </a:t>
            </a:r>
            <a:r>
              <a:rPr lang="en-US" sz="1000" b="1" err="1">
                <a:solidFill>
                  <a:srgbClr val="452663"/>
                </a:solidFill>
                <a:latin typeface="Arial" panose="020B0604020202020204" pitchFamily="34" charset="0"/>
                <a:cs typeface="Arial" panose="020B0604020202020204" pitchFamily="34" charset="0"/>
              </a:rPr>
              <a:t>Aggarwral</a:t>
            </a:r>
            <a:r>
              <a:rPr lang="en-US" sz="1000" b="1">
                <a:solidFill>
                  <a:srgbClr val="452663"/>
                </a:solidFill>
                <a:latin typeface="Arial" panose="020B0604020202020204" pitchFamily="34" charset="0"/>
                <a:cs typeface="Arial" panose="020B0604020202020204" pitchFamily="34" charset="0"/>
              </a:rPr>
              <a:t>, MD</a:t>
            </a:r>
          </a:p>
          <a:p>
            <a:r>
              <a:rPr lang="en-US" sz="1000">
                <a:solidFill>
                  <a:srgbClr val="452663"/>
                </a:solidFill>
                <a:latin typeface="Arial" panose="020B0604020202020204" pitchFamily="34" charset="0"/>
                <a:cs typeface="Arial" panose="020B0604020202020204" pitchFamily="34" charset="0"/>
              </a:rPr>
              <a:t>Member since 2013</a:t>
            </a:r>
          </a:p>
        </p:txBody>
      </p:sp>
      <p:sp>
        <p:nvSpPr>
          <p:cNvPr id="8" name="Title 1">
            <a:extLst>
              <a:ext uri="{FF2B5EF4-FFF2-40B4-BE49-F238E27FC236}">
                <a16:creationId xmlns:a16="http://schemas.microsoft.com/office/drawing/2014/main" id="{BA2FF946-9BBF-064E-AC5F-2B338190831F}"/>
              </a:ext>
            </a:extLst>
          </p:cNvPr>
          <p:cNvSpPr>
            <a:spLocks noGrp="1"/>
          </p:cNvSpPr>
          <p:nvPr>
            <p:ph type="title"/>
          </p:nvPr>
        </p:nvSpPr>
        <p:spPr>
          <a:xfrm>
            <a:off x="3264060" y="1123950"/>
            <a:ext cx="5475849" cy="2006600"/>
          </a:xfrm>
          <a:prstGeom prst="rect">
            <a:avLst/>
          </a:prstGeom>
          <a:ln w="0">
            <a:noFill/>
          </a:ln>
        </p:spPr>
        <p:txBody>
          <a:bodyPr anchor="ctr">
            <a:normAutofit/>
          </a:bodyPr>
          <a:lstStyle>
            <a:lvl1pPr algn="l">
              <a:defRPr sz="4000" spc="0">
                <a:ln>
                  <a:noFill/>
                </a:ln>
                <a:solidFill>
                  <a:srgbClr val="452663"/>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344753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19_19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
        <p:nvSpPr>
          <p:cNvPr id="10" name="TextBox 9">
            <a:extLst>
              <a:ext uri="{FF2B5EF4-FFF2-40B4-BE49-F238E27FC236}">
                <a16:creationId xmlns:a16="http://schemas.microsoft.com/office/drawing/2014/main" id="{A1DA91FF-FA7D-DA4F-978A-95893ADB03EC}"/>
              </a:ext>
            </a:extLst>
          </p:cNvPr>
          <p:cNvSpPr txBox="1"/>
          <p:nvPr userDrawn="1"/>
        </p:nvSpPr>
        <p:spPr>
          <a:xfrm>
            <a:off x="1817781" y="4060858"/>
            <a:ext cx="1419347" cy="400110"/>
          </a:xfrm>
          <a:prstGeom prst="rect">
            <a:avLst/>
          </a:prstGeom>
          <a:noFill/>
        </p:spPr>
        <p:txBody>
          <a:bodyPr wrap="square" rtlCol="0">
            <a:spAutoFit/>
          </a:bodyPr>
          <a:lstStyle/>
          <a:p>
            <a:r>
              <a:rPr lang="en-US" sz="1000" b="1" i="0" kern="1200">
                <a:solidFill>
                  <a:schemeClr val="accent1"/>
                </a:solidFill>
                <a:effectLst/>
                <a:latin typeface="Arial" panose="020B0604020202020204" pitchFamily="34" charset="0"/>
                <a:ea typeface="+mn-ea"/>
                <a:cs typeface="Arial" panose="020B0604020202020204" pitchFamily="34" charset="0"/>
              </a:rPr>
              <a:t>Kyle Edmonds, MD</a:t>
            </a:r>
          </a:p>
          <a:p>
            <a:r>
              <a:rPr lang="en-US" sz="1000">
                <a:solidFill>
                  <a:srgbClr val="452663"/>
                </a:solidFill>
                <a:latin typeface="Arial" panose="020B0604020202020204" pitchFamily="34" charset="0"/>
                <a:cs typeface="Arial" panose="020B0604020202020204" pitchFamily="34" charset="0"/>
              </a:rPr>
              <a:t>Member since 2005</a:t>
            </a:r>
          </a:p>
        </p:txBody>
      </p:sp>
      <p:sp>
        <p:nvSpPr>
          <p:cNvPr id="8" name="Title 1">
            <a:extLst>
              <a:ext uri="{FF2B5EF4-FFF2-40B4-BE49-F238E27FC236}">
                <a16:creationId xmlns:a16="http://schemas.microsoft.com/office/drawing/2014/main" id="{E0883240-B4D9-024D-9E81-E1564E5F575C}"/>
              </a:ext>
            </a:extLst>
          </p:cNvPr>
          <p:cNvSpPr>
            <a:spLocks noGrp="1"/>
          </p:cNvSpPr>
          <p:nvPr>
            <p:ph type="title"/>
          </p:nvPr>
        </p:nvSpPr>
        <p:spPr>
          <a:xfrm>
            <a:off x="3310360" y="1123950"/>
            <a:ext cx="5429550" cy="2006600"/>
          </a:xfrm>
          <a:prstGeom prst="rect">
            <a:avLst/>
          </a:prstGeom>
          <a:ln w="0">
            <a:noFill/>
          </a:ln>
        </p:spPr>
        <p:txBody>
          <a:bodyPr anchor="ctr">
            <a:normAutofit/>
          </a:bodyPr>
          <a:lstStyle>
            <a:lvl1pPr algn="l">
              <a:defRPr sz="4000" spc="0">
                <a:ln>
                  <a:noFill/>
                </a:ln>
                <a:solidFill>
                  <a:srgbClr val="452663"/>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067070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19_21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
        <p:nvSpPr>
          <p:cNvPr id="10" name="TextBox 9">
            <a:extLst>
              <a:ext uri="{FF2B5EF4-FFF2-40B4-BE49-F238E27FC236}">
                <a16:creationId xmlns:a16="http://schemas.microsoft.com/office/drawing/2014/main" id="{4014E622-A3AF-C545-AD3F-C0490334E559}"/>
              </a:ext>
            </a:extLst>
          </p:cNvPr>
          <p:cNvSpPr txBox="1"/>
          <p:nvPr userDrawn="1"/>
        </p:nvSpPr>
        <p:spPr>
          <a:xfrm>
            <a:off x="2297576" y="3892004"/>
            <a:ext cx="2275886" cy="400110"/>
          </a:xfrm>
          <a:prstGeom prst="rect">
            <a:avLst/>
          </a:prstGeom>
          <a:noFill/>
        </p:spPr>
        <p:txBody>
          <a:bodyPr wrap="square" rtlCol="0">
            <a:spAutoFit/>
          </a:bodyPr>
          <a:lstStyle/>
          <a:p>
            <a:r>
              <a:rPr lang="en-US" sz="1000" b="1" i="0" kern="1200">
                <a:solidFill>
                  <a:schemeClr val="bg1"/>
                </a:solidFill>
                <a:effectLst/>
                <a:latin typeface="Arial" panose="020B0604020202020204" pitchFamily="34" charset="0"/>
                <a:ea typeface="+mn-ea"/>
                <a:cs typeface="Arial" panose="020B0604020202020204" pitchFamily="34" charset="0"/>
              </a:rPr>
              <a:t>Luis </a:t>
            </a:r>
            <a:r>
              <a:rPr lang="en-US" sz="1000" b="1" i="0" kern="1200" err="1">
                <a:solidFill>
                  <a:schemeClr val="bg1"/>
                </a:solidFill>
                <a:effectLst/>
                <a:latin typeface="Arial" panose="020B0604020202020204" pitchFamily="34" charset="0"/>
                <a:ea typeface="+mn-ea"/>
                <a:cs typeface="Arial" panose="020B0604020202020204" pitchFamily="34" charset="0"/>
              </a:rPr>
              <a:t>Seija</a:t>
            </a:r>
            <a:r>
              <a:rPr lang="en-US" sz="1000" b="1" i="0" kern="1200">
                <a:solidFill>
                  <a:schemeClr val="bg1"/>
                </a:solidFill>
                <a:effectLst/>
                <a:latin typeface="Arial" panose="020B0604020202020204" pitchFamily="34" charset="0"/>
                <a:ea typeface="+mn-ea"/>
                <a:cs typeface="Arial" panose="020B0604020202020204" pitchFamily="34" charset="0"/>
              </a:rPr>
              <a:t>, MD &amp; Emily Dewar, MD</a:t>
            </a:r>
          </a:p>
          <a:p>
            <a:r>
              <a:rPr lang="en-US" sz="1000">
                <a:solidFill>
                  <a:schemeClr val="bg1"/>
                </a:solidFill>
                <a:latin typeface="Arial" panose="020B0604020202020204" pitchFamily="34" charset="0"/>
                <a:cs typeface="Arial" panose="020B0604020202020204" pitchFamily="34" charset="0"/>
              </a:rPr>
              <a:t>Members since 2015</a:t>
            </a:r>
          </a:p>
        </p:txBody>
      </p:sp>
      <p:sp>
        <p:nvSpPr>
          <p:cNvPr id="6" name="Title 1">
            <a:extLst>
              <a:ext uri="{FF2B5EF4-FFF2-40B4-BE49-F238E27FC236}">
                <a16:creationId xmlns:a16="http://schemas.microsoft.com/office/drawing/2014/main" id="{2B945BB3-FBCA-AC44-8339-8FA01AEF3B9B}"/>
              </a:ext>
            </a:extLst>
          </p:cNvPr>
          <p:cNvSpPr>
            <a:spLocks noGrp="1"/>
          </p:cNvSpPr>
          <p:nvPr>
            <p:ph type="title"/>
          </p:nvPr>
        </p:nvSpPr>
        <p:spPr>
          <a:xfrm>
            <a:off x="4317357" y="1123950"/>
            <a:ext cx="4422552" cy="2006600"/>
          </a:xfrm>
          <a:prstGeom prst="rect">
            <a:avLst/>
          </a:prstGeom>
          <a:ln w="0">
            <a:noFill/>
          </a:ln>
        </p:spPr>
        <p:txBody>
          <a:bodyPr anchor="ctr">
            <a:normAutofit/>
          </a:bodyPr>
          <a:lstStyle>
            <a:lvl1pPr algn="l">
              <a:defRPr sz="4000" spc="0">
                <a:ln>
                  <a:noFill/>
                </a:ln>
                <a:solidFill>
                  <a:srgbClr val="452663"/>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802185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19_22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a:xfrm>
            <a:off x="200281" y="4795464"/>
            <a:ext cx="925830" cy="274637"/>
          </a:xfrm>
        </p:spPr>
        <p:txBody>
          <a:bodyPr/>
          <a:lstStyle/>
          <a:p>
            <a:fld id="{DA05D499-8038-C642-91E0-FF7B8677CF19}" type="slidenum">
              <a:rPr lang="en-US" smtClean="0"/>
              <a:pPr/>
              <a:t>‹#›</a:t>
            </a:fld>
            <a:endParaRPr lang="en-US"/>
          </a:p>
        </p:txBody>
      </p:sp>
      <p:sp>
        <p:nvSpPr>
          <p:cNvPr id="8" name="TextBox 7">
            <a:extLst>
              <a:ext uri="{FF2B5EF4-FFF2-40B4-BE49-F238E27FC236}">
                <a16:creationId xmlns:a16="http://schemas.microsoft.com/office/drawing/2014/main" id="{07615B0E-A8AD-214C-9EA9-88A69CF2D8E3}"/>
              </a:ext>
            </a:extLst>
          </p:cNvPr>
          <p:cNvSpPr txBox="1"/>
          <p:nvPr userDrawn="1"/>
        </p:nvSpPr>
        <p:spPr>
          <a:xfrm>
            <a:off x="1213673" y="3936873"/>
            <a:ext cx="3286985" cy="400110"/>
          </a:xfrm>
          <a:prstGeom prst="rect">
            <a:avLst/>
          </a:prstGeom>
          <a:noFill/>
        </p:spPr>
        <p:txBody>
          <a:bodyPr wrap="square" rtlCol="0">
            <a:spAutoFit/>
          </a:bodyPr>
          <a:lstStyle/>
          <a:p>
            <a:r>
              <a:rPr lang="es-ES" sz="1000" b="1" i="0" kern="1200" err="1">
                <a:solidFill>
                  <a:schemeClr val="bg1"/>
                </a:solidFill>
                <a:effectLst/>
                <a:latin typeface="Arial" panose="020B0604020202020204" pitchFamily="34" charset="0"/>
                <a:ea typeface="+mn-ea"/>
                <a:cs typeface="Arial" panose="020B0604020202020204" pitchFamily="34" charset="0"/>
              </a:rPr>
              <a:t>Bukky</a:t>
            </a:r>
            <a:r>
              <a:rPr lang="es-ES" sz="1000" b="1" i="0" kern="1200">
                <a:solidFill>
                  <a:schemeClr val="bg1"/>
                </a:solidFill>
                <a:effectLst/>
                <a:latin typeface="Arial" panose="020B0604020202020204" pitchFamily="34" charset="0"/>
                <a:ea typeface="+mn-ea"/>
                <a:cs typeface="Arial" panose="020B0604020202020204" pitchFamily="34" charset="0"/>
              </a:rPr>
              <a:t> </a:t>
            </a:r>
            <a:r>
              <a:rPr lang="es-ES" sz="1000" b="1" i="0" kern="1200" err="1">
                <a:solidFill>
                  <a:schemeClr val="bg1"/>
                </a:solidFill>
                <a:effectLst/>
                <a:latin typeface="Arial" panose="020B0604020202020204" pitchFamily="34" charset="0"/>
                <a:ea typeface="+mn-ea"/>
                <a:cs typeface="Arial" panose="020B0604020202020204" pitchFamily="34" charset="0"/>
              </a:rPr>
              <a:t>Ajabe</a:t>
            </a:r>
            <a:r>
              <a:rPr lang="es-ES" sz="1000" b="1" i="0" kern="1200">
                <a:solidFill>
                  <a:schemeClr val="bg1"/>
                </a:solidFill>
                <a:effectLst/>
                <a:latin typeface="Arial" panose="020B0604020202020204" pitchFamily="34" charset="0"/>
                <a:ea typeface="+mn-ea"/>
                <a:cs typeface="Arial" panose="020B0604020202020204" pitchFamily="34" charset="0"/>
              </a:rPr>
              <a:t> &amp; Priscilla </a:t>
            </a:r>
            <a:r>
              <a:rPr lang="es-ES" sz="1000" b="1" i="0" kern="1200" err="1">
                <a:solidFill>
                  <a:schemeClr val="bg1"/>
                </a:solidFill>
                <a:effectLst/>
                <a:latin typeface="Arial" panose="020B0604020202020204" pitchFamily="34" charset="0"/>
                <a:ea typeface="+mn-ea"/>
                <a:cs typeface="Arial" panose="020B0604020202020204" pitchFamily="34" charset="0"/>
              </a:rPr>
              <a:t>Mpasi</a:t>
            </a:r>
            <a:r>
              <a:rPr lang="es-ES" sz="1000" b="1" i="0" kern="1200">
                <a:solidFill>
                  <a:schemeClr val="bg1"/>
                </a:solidFill>
                <a:effectLst/>
                <a:latin typeface="Arial" panose="020B0604020202020204" pitchFamily="34" charset="0"/>
                <a:ea typeface="+mn-ea"/>
                <a:cs typeface="Arial" panose="020B0604020202020204" pitchFamily="34" charset="0"/>
              </a:rPr>
              <a:t>, MD</a:t>
            </a:r>
            <a:endParaRPr lang="en-US" sz="1000" b="1" i="0">
              <a:solidFill>
                <a:schemeClr val="bg1"/>
              </a:solidFill>
              <a:latin typeface="Arial" panose="020B0604020202020204" pitchFamily="34" charset="0"/>
              <a:cs typeface="Arial" panose="020B0604020202020204" pitchFamily="34" charset="0"/>
            </a:endParaRPr>
          </a:p>
          <a:p>
            <a:r>
              <a:rPr lang="en-US" sz="1000">
                <a:solidFill>
                  <a:schemeClr val="bg1"/>
                </a:solidFill>
                <a:latin typeface="Arial" panose="020B0604020202020204" pitchFamily="34" charset="0"/>
                <a:cs typeface="Arial" panose="020B0604020202020204" pitchFamily="34" charset="0"/>
              </a:rPr>
              <a:t>Members since 2016 &amp; 2012</a:t>
            </a:r>
          </a:p>
        </p:txBody>
      </p:sp>
      <p:sp>
        <p:nvSpPr>
          <p:cNvPr id="6" name="Title 1">
            <a:extLst>
              <a:ext uri="{FF2B5EF4-FFF2-40B4-BE49-F238E27FC236}">
                <a16:creationId xmlns:a16="http://schemas.microsoft.com/office/drawing/2014/main" id="{1D739A0A-6BAF-3C4D-B51B-3DDB3265CA73}"/>
              </a:ext>
            </a:extLst>
          </p:cNvPr>
          <p:cNvSpPr>
            <a:spLocks noGrp="1"/>
          </p:cNvSpPr>
          <p:nvPr>
            <p:ph type="title"/>
          </p:nvPr>
        </p:nvSpPr>
        <p:spPr>
          <a:xfrm>
            <a:off x="4467828" y="1123950"/>
            <a:ext cx="4272081" cy="2006600"/>
          </a:xfrm>
          <a:prstGeom prst="rect">
            <a:avLst/>
          </a:prstGeom>
          <a:ln w="0">
            <a:noFill/>
          </a:ln>
        </p:spPr>
        <p:txBody>
          <a:bodyPr anchor="ctr">
            <a:normAutofit/>
          </a:bodyPr>
          <a:lstStyle>
            <a:lvl1pPr algn="l">
              <a:defRPr sz="4000" spc="0">
                <a:ln>
                  <a:noFill/>
                </a:ln>
                <a:solidFill>
                  <a:srgbClr val="452663"/>
                </a:solidFill>
                <a:latin typeface="Arial" panose="020B0604020202020204" pitchFamily="34" charset="0"/>
                <a:cs typeface="Arial" panose="020B0604020202020204" pitchFamily="34" charset="0"/>
              </a:defRPr>
            </a:lvl1pPr>
          </a:lstStyle>
          <a:p>
            <a:endParaRPr lang="en-US"/>
          </a:p>
        </p:txBody>
      </p:sp>
      <p:sp>
        <p:nvSpPr>
          <p:cNvPr id="10" name="Title 1">
            <a:extLst>
              <a:ext uri="{FF2B5EF4-FFF2-40B4-BE49-F238E27FC236}">
                <a16:creationId xmlns:a16="http://schemas.microsoft.com/office/drawing/2014/main" id="{8D7201A7-7461-914C-B5B8-5F8846EBA3B6}"/>
              </a:ext>
            </a:extLst>
          </p:cNvPr>
          <p:cNvSpPr txBox="1">
            <a:spLocks/>
          </p:cNvSpPr>
          <p:nvPr userDrawn="1"/>
        </p:nvSpPr>
        <p:spPr>
          <a:xfrm>
            <a:off x="4894082" y="1276350"/>
            <a:ext cx="3998227" cy="2006600"/>
          </a:xfrm>
          <a:prstGeom prst="rect">
            <a:avLst/>
          </a:prstGeom>
          <a:ln w="0">
            <a:noFill/>
          </a:ln>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4000" b="1" kern="1200" spc="0">
                <a:ln>
                  <a:noFill/>
                </a:ln>
                <a:solidFill>
                  <a:srgbClr val="452663"/>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193995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24818"/>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24818"/>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a:p>
        </p:txBody>
      </p:sp>
      <p:sp>
        <p:nvSpPr>
          <p:cNvPr id="7" name="Title 6">
            <a:extLst>
              <a:ext uri="{FF2B5EF4-FFF2-40B4-BE49-F238E27FC236}">
                <a16:creationId xmlns:a16="http://schemas.microsoft.com/office/drawing/2014/main" id="{D12133F8-DEFA-8145-89CC-D83720DE8C5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675569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6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27DC2E-0EE1-6146-8411-C2DB08ACC9A1}"/>
              </a:ext>
            </a:extLst>
          </p:cNvPr>
          <p:cNvPicPr>
            <a:picLocks noChangeAspect="1"/>
          </p:cNvPicPr>
          <p:nvPr userDrawn="1"/>
        </p:nvPicPr>
        <p:blipFill>
          <a:blip r:embed="rId2"/>
          <a:stretch>
            <a:fillRect/>
          </a:stretch>
        </p:blipFill>
        <p:spPr>
          <a:xfrm>
            <a:off x="2175692" y="2141795"/>
            <a:ext cx="4792617" cy="890057"/>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5">
            <a:extLst>
              <a:ext uri="{FF2B5EF4-FFF2-40B4-BE49-F238E27FC236}">
                <a16:creationId xmlns:a16="http://schemas.microsoft.com/office/drawing/2014/main" id="{A2C7EF6A-DD33-7449-B5FB-6713C84C7E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28684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5">
            <a:extLst>
              <a:ext uri="{FF2B5EF4-FFF2-40B4-BE49-F238E27FC236}">
                <a16:creationId xmlns:a16="http://schemas.microsoft.com/office/drawing/2014/main" id="{5E359902-25D4-9B48-874E-E1A3C84CE6A5}"/>
              </a:ext>
            </a:extLst>
          </p:cNvPr>
          <p:cNvSpPr>
            <a:spLocks noGrp="1"/>
          </p:cNvSpPr>
          <p:nvPr>
            <p:ph type="title"/>
          </p:nvPr>
        </p:nvSpPr>
        <p:spPr/>
        <p:txBody>
          <a:bodyPr/>
          <a:lstStyle/>
          <a:p>
            <a:r>
              <a:rPr lang="en-US"/>
              <a:t>Click to edit Master title style</a:t>
            </a:r>
          </a:p>
        </p:txBody>
      </p:sp>
      <p:sp>
        <p:nvSpPr>
          <p:cNvPr id="8" name="Text Placeholder 2">
            <a:extLst>
              <a:ext uri="{FF2B5EF4-FFF2-40B4-BE49-F238E27FC236}">
                <a16:creationId xmlns:a16="http://schemas.microsoft.com/office/drawing/2014/main" id="{33A5970E-9FBC-F54F-8BB2-5D3D3E7F8656}"/>
              </a:ext>
            </a:extLst>
          </p:cNvPr>
          <p:cNvSpPr>
            <a:spLocks noGrp="1"/>
          </p:cNvSpPr>
          <p:nvPr>
            <p:ph idx="1"/>
          </p:nvPr>
        </p:nvSpPr>
        <p:spPr>
          <a:xfrm>
            <a:off x="635680" y="1328483"/>
            <a:ext cx="7886700" cy="34029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482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5">
            <a:extLst>
              <a:ext uri="{FF2B5EF4-FFF2-40B4-BE49-F238E27FC236}">
                <a16:creationId xmlns:a16="http://schemas.microsoft.com/office/drawing/2014/main" id="{A2C7EF6A-DD33-7449-B5FB-6713C84C7E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535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5">
            <a:extLst>
              <a:ext uri="{FF2B5EF4-FFF2-40B4-BE49-F238E27FC236}">
                <a16:creationId xmlns:a16="http://schemas.microsoft.com/office/drawing/2014/main" id="{5E359902-25D4-9B48-874E-E1A3C84CE6A5}"/>
              </a:ext>
            </a:extLst>
          </p:cNvPr>
          <p:cNvSpPr>
            <a:spLocks noGrp="1"/>
          </p:cNvSpPr>
          <p:nvPr>
            <p:ph type="title"/>
          </p:nvPr>
        </p:nvSpPr>
        <p:spPr/>
        <p:txBody>
          <a:bodyPr/>
          <a:lstStyle/>
          <a:p>
            <a:r>
              <a:rPr lang="en-US"/>
              <a:t>Click to edit Master title style</a:t>
            </a:r>
          </a:p>
        </p:txBody>
      </p:sp>
      <p:sp>
        <p:nvSpPr>
          <p:cNvPr id="5" name="TextBox 4">
            <a:extLst>
              <a:ext uri="{FF2B5EF4-FFF2-40B4-BE49-F238E27FC236}">
                <a16:creationId xmlns:a16="http://schemas.microsoft.com/office/drawing/2014/main" id="{A58B2209-B006-9944-8A59-C4BD357A5BB6}"/>
              </a:ext>
            </a:extLst>
          </p:cNvPr>
          <p:cNvSpPr txBox="1"/>
          <p:nvPr userDrawn="1"/>
        </p:nvSpPr>
        <p:spPr>
          <a:xfrm>
            <a:off x="7541442" y="122549"/>
            <a:ext cx="1602557" cy="430887"/>
          </a:xfrm>
          <a:prstGeom prst="rect">
            <a:avLst/>
          </a:prstGeom>
          <a:solidFill>
            <a:srgbClr val="FF0000"/>
          </a:solid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i="0" cap="all" baseline="0">
                <a:solidFill>
                  <a:schemeClr val="bg1">
                    <a:lumMod val="95000"/>
                  </a:schemeClr>
                </a:solidFill>
                <a:latin typeface="Arial" charset="0"/>
                <a:ea typeface="Arial" charset="0"/>
                <a:cs typeface="Arial" charset="0"/>
              </a:rPr>
              <a:t>Confidential and proprietary</a:t>
            </a:r>
            <a:endParaRPr lang="en-US" sz="1100" b="1" i="0" cap="all" baseline="0">
              <a:solidFill>
                <a:schemeClr val="bg1">
                  <a:lumMod val="50000"/>
                </a:schemeClr>
              </a:solidFill>
              <a:latin typeface="Arial" charset="0"/>
              <a:ea typeface="Arial" charset="0"/>
              <a:cs typeface="Arial" charset="0"/>
            </a:endParaRPr>
          </a:p>
        </p:txBody>
      </p:sp>
      <p:sp>
        <p:nvSpPr>
          <p:cNvPr id="8" name="Text Placeholder 2">
            <a:extLst>
              <a:ext uri="{FF2B5EF4-FFF2-40B4-BE49-F238E27FC236}">
                <a16:creationId xmlns:a16="http://schemas.microsoft.com/office/drawing/2014/main" id="{B307E9BA-8318-E54E-A02A-420F28B23462}"/>
              </a:ext>
            </a:extLst>
          </p:cNvPr>
          <p:cNvSpPr>
            <a:spLocks noGrp="1"/>
          </p:cNvSpPr>
          <p:nvPr>
            <p:ph idx="1"/>
          </p:nvPr>
        </p:nvSpPr>
        <p:spPr>
          <a:xfrm>
            <a:off x="635680" y="1328483"/>
            <a:ext cx="7886700" cy="34029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740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24818"/>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24818"/>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a:p>
        </p:txBody>
      </p:sp>
      <p:sp>
        <p:nvSpPr>
          <p:cNvPr id="7" name="Title 6">
            <a:extLst>
              <a:ext uri="{FF2B5EF4-FFF2-40B4-BE49-F238E27FC236}">
                <a16:creationId xmlns:a16="http://schemas.microsoft.com/office/drawing/2014/main" id="{D12133F8-DEFA-8145-89CC-D83720DE8C58}"/>
              </a:ext>
            </a:extLst>
          </p:cNvPr>
          <p:cNvSpPr>
            <a:spLocks noGrp="1"/>
          </p:cNvSpPr>
          <p:nvPr>
            <p:ph type="title"/>
          </p:nvPr>
        </p:nvSpPr>
        <p:spPr/>
        <p:txBody>
          <a:bodyPr/>
          <a:lstStyle/>
          <a:p>
            <a:r>
              <a:rPr lang="en-US"/>
              <a:t>Click to edit Master title style</a:t>
            </a:r>
          </a:p>
        </p:txBody>
      </p:sp>
      <p:sp>
        <p:nvSpPr>
          <p:cNvPr id="8" name="TextBox 7">
            <a:extLst>
              <a:ext uri="{FF2B5EF4-FFF2-40B4-BE49-F238E27FC236}">
                <a16:creationId xmlns:a16="http://schemas.microsoft.com/office/drawing/2014/main" id="{88258DBA-E7CA-DB40-AD71-56ACAAAC24DA}"/>
              </a:ext>
            </a:extLst>
          </p:cNvPr>
          <p:cNvSpPr txBox="1"/>
          <p:nvPr userDrawn="1"/>
        </p:nvSpPr>
        <p:spPr>
          <a:xfrm>
            <a:off x="7541442" y="122549"/>
            <a:ext cx="1602557" cy="430887"/>
          </a:xfrm>
          <a:prstGeom prst="rect">
            <a:avLst/>
          </a:prstGeom>
          <a:solidFill>
            <a:srgbClr val="FF0000"/>
          </a:solid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i="0" cap="all" baseline="0">
                <a:solidFill>
                  <a:schemeClr val="bg1">
                    <a:lumMod val="95000"/>
                  </a:schemeClr>
                </a:solidFill>
                <a:latin typeface="Arial" charset="0"/>
                <a:ea typeface="Arial" charset="0"/>
                <a:cs typeface="Arial" charset="0"/>
              </a:rPr>
              <a:t>Confidential and proprietary</a:t>
            </a:r>
            <a:endParaRPr lang="en-US" sz="1100" b="1" i="0" cap="all" baseline="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2233483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5">
            <a:extLst>
              <a:ext uri="{FF2B5EF4-FFF2-40B4-BE49-F238E27FC236}">
                <a16:creationId xmlns:a16="http://schemas.microsoft.com/office/drawing/2014/main" id="{A2C7EF6A-DD33-7449-B5FB-6713C84C7E50}"/>
              </a:ext>
            </a:extLst>
          </p:cNvPr>
          <p:cNvSpPr>
            <a:spLocks noGrp="1"/>
          </p:cNvSpPr>
          <p:nvPr>
            <p:ph type="title"/>
          </p:nvPr>
        </p:nvSpPr>
        <p:spPr/>
        <p:txBody>
          <a:bodyPr/>
          <a:lstStyle/>
          <a:p>
            <a:r>
              <a:rPr lang="en-US"/>
              <a:t>Click to edit Master title style</a:t>
            </a:r>
          </a:p>
        </p:txBody>
      </p:sp>
      <p:sp>
        <p:nvSpPr>
          <p:cNvPr id="4" name="TextBox 3">
            <a:extLst>
              <a:ext uri="{FF2B5EF4-FFF2-40B4-BE49-F238E27FC236}">
                <a16:creationId xmlns:a16="http://schemas.microsoft.com/office/drawing/2014/main" id="{20112826-10B2-594E-956A-374ABD6B74D5}"/>
              </a:ext>
            </a:extLst>
          </p:cNvPr>
          <p:cNvSpPr txBox="1"/>
          <p:nvPr userDrawn="1"/>
        </p:nvSpPr>
        <p:spPr>
          <a:xfrm>
            <a:off x="7541442" y="122549"/>
            <a:ext cx="1602557" cy="430887"/>
          </a:xfrm>
          <a:prstGeom prst="rect">
            <a:avLst/>
          </a:prstGeom>
          <a:solidFill>
            <a:srgbClr val="FF0000"/>
          </a:solid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i="0" cap="all" baseline="0">
                <a:solidFill>
                  <a:schemeClr val="bg1">
                    <a:lumMod val="95000"/>
                  </a:schemeClr>
                </a:solidFill>
                <a:latin typeface="Arial" charset="0"/>
                <a:ea typeface="Arial" charset="0"/>
                <a:cs typeface="Arial" charset="0"/>
              </a:rPr>
              <a:t>Confidential and proprietary</a:t>
            </a:r>
            <a:endParaRPr lang="en-US" sz="1100" b="1" i="0" cap="all" baseline="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382486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
        <p:nvSpPr>
          <p:cNvPr id="4" name="Title 1">
            <a:extLst>
              <a:ext uri="{FF2B5EF4-FFF2-40B4-BE49-F238E27FC236}">
                <a16:creationId xmlns:a16="http://schemas.microsoft.com/office/drawing/2014/main" id="{8114401D-22EB-DD43-8800-B03A2BAD6A31}"/>
              </a:ext>
            </a:extLst>
          </p:cNvPr>
          <p:cNvSpPr>
            <a:spLocks noGrp="1"/>
          </p:cNvSpPr>
          <p:nvPr>
            <p:ph type="title"/>
          </p:nvPr>
        </p:nvSpPr>
        <p:spPr>
          <a:xfrm>
            <a:off x="404091" y="1123950"/>
            <a:ext cx="5877838" cy="2006600"/>
          </a:xfrm>
          <a:prstGeom prst="rect">
            <a:avLst/>
          </a:prstGeom>
          <a:ln w="0">
            <a:noFill/>
          </a:ln>
        </p:spPr>
        <p:txBody>
          <a:bodyPr anchor="ctr">
            <a:normAutofit/>
          </a:bodyPr>
          <a:lstStyle>
            <a:lvl1pPr algn="l">
              <a:defRPr sz="4000" spc="0">
                <a:ln>
                  <a:noFill/>
                </a:ln>
                <a:solidFill>
                  <a:srgbClr val="452663"/>
                </a:solidFill>
                <a:latin typeface="Arial" panose="020B0604020202020204" pitchFamily="34" charset="0"/>
                <a:cs typeface="Arial" panose="020B0604020202020204" pitchFamily="34" charset="0"/>
              </a:defRPr>
            </a:lvl1pPr>
          </a:lstStyle>
          <a:p>
            <a:endParaRPr lang="en-US"/>
          </a:p>
        </p:txBody>
      </p:sp>
      <p:sp>
        <p:nvSpPr>
          <p:cNvPr id="8" name="TextBox 7">
            <a:extLst>
              <a:ext uri="{FF2B5EF4-FFF2-40B4-BE49-F238E27FC236}">
                <a16:creationId xmlns:a16="http://schemas.microsoft.com/office/drawing/2014/main" id="{2E36F60B-1AE6-0B45-86A4-EF1A55D8BE3D}"/>
              </a:ext>
            </a:extLst>
          </p:cNvPr>
          <p:cNvSpPr txBox="1"/>
          <p:nvPr userDrawn="1"/>
        </p:nvSpPr>
        <p:spPr>
          <a:xfrm>
            <a:off x="5967679" y="3819321"/>
            <a:ext cx="1369960" cy="400110"/>
          </a:xfrm>
          <a:prstGeom prst="rect">
            <a:avLst/>
          </a:prstGeom>
          <a:noFill/>
        </p:spPr>
        <p:txBody>
          <a:bodyPr wrap="square" rtlCol="0">
            <a:spAutoFit/>
          </a:bodyPr>
          <a:lstStyle/>
          <a:p>
            <a:r>
              <a:rPr lang="en-US" sz="1000" b="1" i="0" kern="1200">
                <a:solidFill>
                  <a:schemeClr val="accent1"/>
                </a:solidFill>
                <a:effectLst/>
                <a:latin typeface="Arial" panose="020B0604020202020204" pitchFamily="34" charset="0"/>
                <a:ea typeface="+mn-ea"/>
                <a:cs typeface="Arial" panose="020B0604020202020204" pitchFamily="34" charset="0"/>
              </a:rPr>
              <a:t>Lase Ajayi, MD</a:t>
            </a:r>
          </a:p>
          <a:p>
            <a:r>
              <a:rPr lang="en-US" sz="1000">
                <a:solidFill>
                  <a:srgbClr val="452663"/>
                </a:solidFill>
                <a:latin typeface="Arial" panose="020B0604020202020204" pitchFamily="34" charset="0"/>
                <a:cs typeface="Arial" panose="020B0604020202020204" pitchFamily="34" charset="0"/>
              </a:rPr>
              <a:t>Member since 2013</a:t>
            </a:r>
          </a:p>
        </p:txBody>
      </p:sp>
    </p:spTree>
    <p:extLst>
      <p:ext uri="{BB962C8B-B14F-4D97-AF65-F5344CB8AC3E}">
        <p14:creationId xmlns:p14="http://schemas.microsoft.com/office/powerpoint/2010/main" val="1343171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2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239312" y="1123950"/>
            <a:ext cx="5500598" cy="2006600"/>
          </a:xfrm>
          <a:prstGeom prst="rect">
            <a:avLst/>
          </a:prstGeom>
          <a:ln w="0">
            <a:noFill/>
          </a:ln>
        </p:spPr>
        <p:txBody>
          <a:bodyPr anchor="ctr">
            <a:normAutofit/>
          </a:bodyPr>
          <a:lstStyle>
            <a:lvl1pPr algn="l">
              <a:defRPr sz="4000" spc="0">
                <a:ln>
                  <a:noFill/>
                </a:ln>
                <a:solidFill>
                  <a:srgbClr val="452663"/>
                </a:solidFill>
                <a:latin typeface="Arial" panose="020B0604020202020204" pitchFamily="34" charset="0"/>
                <a:cs typeface="Arial" panose="020B0604020202020204" pitchFamily="34" charset="0"/>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
        <p:nvSpPr>
          <p:cNvPr id="4" name="TextBox 3">
            <a:extLst>
              <a:ext uri="{FF2B5EF4-FFF2-40B4-BE49-F238E27FC236}">
                <a16:creationId xmlns:a16="http://schemas.microsoft.com/office/drawing/2014/main" id="{A3798E0F-B88B-3B40-B964-0FA595E8C8D3}"/>
              </a:ext>
            </a:extLst>
          </p:cNvPr>
          <p:cNvSpPr txBox="1"/>
          <p:nvPr userDrawn="1"/>
        </p:nvSpPr>
        <p:spPr>
          <a:xfrm>
            <a:off x="1076730" y="4006590"/>
            <a:ext cx="2422027" cy="400110"/>
          </a:xfrm>
          <a:prstGeom prst="rect">
            <a:avLst/>
          </a:prstGeom>
          <a:noFill/>
        </p:spPr>
        <p:txBody>
          <a:bodyPr wrap="square" rtlCol="0">
            <a:spAutoFit/>
          </a:bodyPr>
          <a:lstStyle/>
          <a:p>
            <a:r>
              <a:rPr lang="en-US" sz="1000" b="1" err="1">
                <a:solidFill>
                  <a:schemeClr val="bg1"/>
                </a:solidFill>
                <a:latin typeface="Arial" panose="020B0604020202020204" pitchFamily="34" charset="0"/>
                <a:cs typeface="Arial" panose="020B0604020202020204" pitchFamily="34" charset="0"/>
              </a:rPr>
              <a:t>Saby</a:t>
            </a:r>
            <a:r>
              <a:rPr lang="en-US" sz="1000" b="1">
                <a:solidFill>
                  <a:schemeClr val="bg1"/>
                </a:solidFill>
                <a:latin typeface="Arial" panose="020B0604020202020204" pitchFamily="34" charset="0"/>
                <a:cs typeface="Arial" panose="020B0604020202020204" pitchFamily="34" charset="0"/>
              </a:rPr>
              <a:t> Karuppiah, MD</a:t>
            </a:r>
          </a:p>
          <a:p>
            <a:r>
              <a:rPr lang="en-US" sz="1000">
                <a:solidFill>
                  <a:schemeClr val="bg1"/>
                </a:solidFill>
                <a:latin typeface="Arial" panose="020B0604020202020204" pitchFamily="34" charset="0"/>
                <a:cs typeface="Arial" panose="020B0604020202020204" pitchFamily="34" charset="0"/>
              </a:rPr>
              <a:t>Member since 2008</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2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4665946"/>
            <a:ext cx="9144000" cy="48138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35680" y="1328483"/>
            <a:ext cx="7886700" cy="34029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200281" y="4795463"/>
            <a:ext cx="925830" cy="274637"/>
          </a:xfrm>
          <a:prstGeom prst="rect">
            <a:avLst/>
          </a:prstGeom>
        </p:spPr>
        <p:txBody>
          <a:bodyPr vert="horz" lIns="91440" tIns="45720" rIns="91440" bIns="45720" rtlCol="0" anchor="ctr"/>
          <a:lstStyle>
            <a:lvl1pPr algn="l">
              <a:defRPr sz="1000">
                <a:solidFill>
                  <a:srgbClr val="452663"/>
                </a:solidFill>
                <a:latin typeface="Arial" charset="0"/>
                <a:ea typeface="Arial" charset="0"/>
                <a:cs typeface="Arial" charset="0"/>
              </a:defRPr>
            </a:lvl1pPr>
          </a:lstStyle>
          <a:p>
            <a:fld id="{DA05D499-8038-C642-91E0-FF7B8677CF19}" type="slidenum">
              <a:rPr lang="en-US" smtClean="0"/>
              <a:pPr/>
              <a:t>‹#›</a:t>
            </a:fld>
            <a:endParaRPr lang="en-US"/>
          </a:p>
        </p:txBody>
      </p:sp>
      <p:sp>
        <p:nvSpPr>
          <p:cNvPr id="13" name="TextBox 12"/>
          <p:cNvSpPr txBox="1"/>
          <p:nvPr userDrawn="1"/>
        </p:nvSpPr>
        <p:spPr>
          <a:xfrm>
            <a:off x="632442" y="4847807"/>
            <a:ext cx="2525440" cy="184666"/>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a:solidFill>
                  <a:srgbClr val="452663"/>
                </a:solidFill>
                <a:latin typeface="Arial" charset="0"/>
                <a:ea typeface="Arial" charset="0"/>
                <a:cs typeface="Arial" charset="0"/>
              </a:rPr>
              <a:t>© 2020 American Medical Association. All rights reserved.</a:t>
            </a:r>
          </a:p>
        </p:txBody>
      </p:sp>
      <p:sp>
        <p:nvSpPr>
          <p:cNvPr id="4" name="Title Placeholder 3">
            <a:extLst>
              <a:ext uri="{FF2B5EF4-FFF2-40B4-BE49-F238E27FC236}">
                <a16:creationId xmlns:a16="http://schemas.microsoft.com/office/drawing/2014/main" id="{D182E4D1-4366-7B4B-ACD5-F58B2257D18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cxnSp>
        <p:nvCxnSpPr>
          <p:cNvPr id="10" name="Straight Connector 9">
            <a:extLst>
              <a:ext uri="{FF2B5EF4-FFF2-40B4-BE49-F238E27FC236}">
                <a16:creationId xmlns:a16="http://schemas.microsoft.com/office/drawing/2014/main" id="{5EA369C0-A4BE-1F42-B38D-DB9CE9962D1E}"/>
              </a:ext>
            </a:extLst>
          </p:cNvPr>
          <p:cNvCxnSpPr/>
          <p:nvPr userDrawn="1"/>
        </p:nvCxnSpPr>
        <p:spPr>
          <a:xfrm>
            <a:off x="8072284" y="4732972"/>
            <a:ext cx="0" cy="350377"/>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A962C86-D142-0346-9837-3BD1A73D7017}"/>
              </a:ext>
            </a:extLst>
          </p:cNvPr>
          <p:cNvPicPr>
            <a:picLocks noChangeAspect="1"/>
          </p:cNvPicPr>
          <p:nvPr userDrawn="1"/>
        </p:nvPicPr>
        <p:blipFill>
          <a:blip r:embed="rId32"/>
          <a:stretch>
            <a:fillRect/>
          </a:stretch>
        </p:blipFill>
        <p:spPr>
          <a:xfrm>
            <a:off x="7034617" y="4733964"/>
            <a:ext cx="864974" cy="348392"/>
          </a:xfrm>
          <a:prstGeom prst="rect">
            <a:avLst/>
          </a:prstGeom>
        </p:spPr>
      </p:pic>
      <p:pic>
        <p:nvPicPr>
          <p:cNvPr id="14" name="Picture 13">
            <a:extLst>
              <a:ext uri="{FF2B5EF4-FFF2-40B4-BE49-F238E27FC236}">
                <a16:creationId xmlns:a16="http://schemas.microsoft.com/office/drawing/2014/main" id="{D6897A01-C41F-3B4A-9318-DA62278FCE67}"/>
              </a:ext>
            </a:extLst>
          </p:cNvPr>
          <p:cNvPicPr>
            <a:picLocks noChangeAspect="1"/>
          </p:cNvPicPr>
          <p:nvPr userDrawn="1"/>
        </p:nvPicPr>
        <p:blipFill>
          <a:blip r:embed="rId33"/>
          <a:stretch>
            <a:fillRect/>
          </a:stretch>
        </p:blipFill>
        <p:spPr>
          <a:xfrm>
            <a:off x="8284601" y="4734992"/>
            <a:ext cx="692673" cy="346337"/>
          </a:xfrm>
          <a:prstGeom prst="rect">
            <a:avLst/>
          </a:prstGeom>
        </p:spPr>
      </p:pic>
    </p:spTree>
    <p:extLst>
      <p:ext uri="{BB962C8B-B14F-4D97-AF65-F5344CB8AC3E}">
        <p14:creationId xmlns:p14="http://schemas.microsoft.com/office/powerpoint/2010/main" val="559990143"/>
      </p:ext>
    </p:extLst>
  </p:cSld>
  <p:clrMap bg1="lt1" tx1="dk1" bg2="lt2" tx2="dk2" accent1="accent1" accent2="accent2" accent3="accent3" accent4="accent4" accent5="accent5" accent6="accent6" hlink="hlink" folHlink="folHlink"/>
  <p:sldLayoutIdLst>
    <p:sldLayoutId id="2147483742" r:id="rId1"/>
    <p:sldLayoutId id="2147483695" r:id="rId2"/>
    <p:sldLayoutId id="2147483697" r:id="rId3"/>
    <p:sldLayoutId id="2147483699" r:id="rId4"/>
    <p:sldLayoutId id="2147483775" r:id="rId5"/>
    <p:sldLayoutId id="2147483776" r:id="rId6"/>
    <p:sldLayoutId id="2147483777" r:id="rId7"/>
    <p:sldLayoutId id="2147483719" r:id="rId8"/>
    <p:sldLayoutId id="2147483726" r:id="rId9"/>
    <p:sldLayoutId id="2147483753"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3" r:id="rId28"/>
    <p:sldLayoutId id="2147483774" r:id="rId29"/>
    <p:sldLayoutId id="2147483725" r:id="rId30"/>
  </p:sldLayoutIdLst>
  <p:hf hdr="0" ftr="0" dt="0"/>
  <p:txStyles>
    <p:titleStyle>
      <a:lvl1pPr algn="l" defTabSz="914400" rtl="0" eaLnBrk="1" latinLnBrk="0" hangingPunct="1">
        <a:lnSpc>
          <a:spcPct val="100000"/>
        </a:lnSpc>
        <a:spcBef>
          <a:spcPct val="0"/>
        </a:spcBef>
        <a:buNone/>
        <a:defRPr sz="2600" b="1" kern="1200">
          <a:solidFill>
            <a:srgbClr val="46166B"/>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600"/>
        </a:spcAft>
        <a:buFont typeface="Arial"/>
        <a:buChar char="•"/>
        <a:defRPr sz="1800" b="0" i="0" kern="1200">
          <a:solidFill>
            <a:srgbClr val="595959"/>
          </a:solidFill>
          <a:latin typeface="Arial" charset="0"/>
          <a:ea typeface="Arial" charset="0"/>
          <a:cs typeface="Arial" charset="0"/>
        </a:defRPr>
      </a:lvl1pPr>
      <a:lvl2pPr marL="685800" indent="-228600" algn="l" defTabSz="914400" rtl="0" eaLnBrk="1" latinLnBrk="0" hangingPunct="1">
        <a:lnSpc>
          <a:spcPct val="100000"/>
        </a:lnSpc>
        <a:spcBef>
          <a:spcPts val="0"/>
        </a:spcBef>
        <a:spcAft>
          <a:spcPts val="600"/>
        </a:spcAft>
        <a:buFont typeface="Arial"/>
        <a:buChar char="•"/>
        <a:defRPr sz="1600" b="0" i="0" kern="1200">
          <a:solidFill>
            <a:srgbClr val="595959"/>
          </a:solidFill>
          <a:latin typeface="Arial" charset="0"/>
          <a:ea typeface="Arial" charset="0"/>
          <a:cs typeface="Arial" charset="0"/>
        </a:defRPr>
      </a:lvl2pPr>
      <a:lvl3pPr marL="1143000" indent="-228600" algn="l" defTabSz="914400" rtl="0" eaLnBrk="1" latinLnBrk="0" hangingPunct="1">
        <a:lnSpc>
          <a:spcPct val="100000"/>
        </a:lnSpc>
        <a:spcBef>
          <a:spcPts val="0"/>
        </a:spcBef>
        <a:spcAft>
          <a:spcPts val="600"/>
        </a:spcAft>
        <a:buFont typeface="Arial"/>
        <a:buChar char="•"/>
        <a:defRPr sz="1400" b="0" i="0" kern="1200">
          <a:solidFill>
            <a:srgbClr val="595959"/>
          </a:solidFill>
          <a:latin typeface="Arial" charset="0"/>
          <a:ea typeface="Arial" charset="0"/>
          <a:cs typeface="Arial" charset="0"/>
        </a:defRPr>
      </a:lvl3pPr>
      <a:lvl4pPr marL="1600200" indent="-228600" algn="l" defTabSz="914400" rtl="0" eaLnBrk="1" latinLnBrk="0" hangingPunct="1">
        <a:lnSpc>
          <a:spcPct val="100000"/>
        </a:lnSpc>
        <a:spcBef>
          <a:spcPts val="0"/>
        </a:spcBef>
        <a:spcAft>
          <a:spcPts val="600"/>
        </a:spcAft>
        <a:buFont typeface="Arial"/>
        <a:buChar char="•"/>
        <a:defRPr sz="1200" b="0" i="0" kern="1200">
          <a:solidFill>
            <a:srgbClr val="595959"/>
          </a:solidFill>
          <a:latin typeface="Arial" charset="0"/>
          <a:ea typeface="Arial" charset="0"/>
          <a:cs typeface="Arial" charset="0"/>
        </a:defRPr>
      </a:lvl4pPr>
      <a:lvl5pPr marL="2057400" indent="-228600" algn="l" defTabSz="914400" rtl="0" eaLnBrk="1" latinLnBrk="0" hangingPunct="1">
        <a:lnSpc>
          <a:spcPct val="100000"/>
        </a:lnSpc>
        <a:spcBef>
          <a:spcPts val="0"/>
        </a:spcBef>
        <a:spcAft>
          <a:spcPts val="600"/>
        </a:spcAft>
        <a:buFont typeface="Arial"/>
        <a:buChar char="•"/>
        <a:defRPr sz="1000" b="0" i="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8"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4665946"/>
            <a:ext cx="9144000" cy="48138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635680" y="1328483"/>
            <a:ext cx="7886700" cy="34029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200281" y="4795464"/>
            <a:ext cx="925830" cy="274637"/>
          </a:xfrm>
          <a:prstGeom prst="rect">
            <a:avLst/>
          </a:prstGeom>
        </p:spPr>
        <p:txBody>
          <a:bodyPr vert="horz" lIns="91440" tIns="45720" rIns="91440" bIns="45720" rtlCol="0" anchor="ctr"/>
          <a:lstStyle>
            <a:lvl1pPr algn="l">
              <a:defRPr sz="1000">
                <a:solidFill>
                  <a:srgbClr val="452663"/>
                </a:solidFill>
                <a:latin typeface="Arial" charset="0"/>
                <a:ea typeface="Arial" charset="0"/>
                <a:cs typeface="Arial" charset="0"/>
              </a:defRPr>
            </a:lvl1pPr>
          </a:lstStyle>
          <a:p>
            <a:fld id="{DA05D499-8038-C642-91E0-FF7B8677CF19}" type="slidenum">
              <a:rPr lang="en-US" smtClean="0"/>
              <a:pPr/>
              <a:t>‹#›</a:t>
            </a:fld>
            <a:endParaRPr lang="en-US"/>
          </a:p>
        </p:txBody>
      </p:sp>
      <p:sp>
        <p:nvSpPr>
          <p:cNvPr id="13" name="TextBox 12"/>
          <p:cNvSpPr txBox="1"/>
          <p:nvPr userDrawn="1"/>
        </p:nvSpPr>
        <p:spPr>
          <a:xfrm>
            <a:off x="632442" y="4847807"/>
            <a:ext cx="2525440" cy="184666"/>
          </a:xfrm>
          <a:prstGeom prst="rect">
            <a:avLst/>
          </a:prstGeom>
          <a:noFill/>
        </p:spPr>
        <p:txBody>
          <a:bodyPr wrap="square" rtlCol="0">
            <a:spAutoFit/>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600" b="0" i="0">
                <a:solidFill>
                  <a:srgbClr val="452663"/>
                </a:solidFill>
                <a:latin typeface="Arial" charset="0"/>
                <a:ea typeface="Arial" charset="0"/>
                <a:cs typeface="Arial" charset="0"/>
              </a:rPr>
              <a:t>© 2021 American Medical Association. All rights reserved.</a:t>
            </a:r>
          </a:p>
        </p:txBody>
      </p:sp>
      <p:sp>
        <p:nvSpPr>
          <p:cNvPr id="4" name="Title Placeholder 3">
            <a:extLst>
              <a:ext uri="{FF2B5EF4-FFF2-40B4-BE49-F238E27FC236}">
                <a16:creationId xmlns:a16="http://schemas.microsoft.com/office/drawing/2014/main" id="{D182E4D1-4366-7B4B-ACD5-F58B2257D18B}"/>
              </a:ext>
            </a:extLst>
          </p:cNvPr>
          <p:cNvSpPr>
            <a:spLocks noGrp="1"/>
          </p:cNvSpPr>
          <p:nvPr>
            <p:ph type="title"/>
          </p:nvPr>
        </p:nvSpPr>
        <p:spPr>
          <a:xfrm>
            <a:off x="628650" y="274639"/>
            <a:ext cx="7886700" cy="993775"/>
          </a:xfrm>
          <a:prstGeom prst="rect">
            <a:avLst/>
          </a:prstGeom>
        </p:spPr>
        <p:txBody>
          <a:bodyPr vert="horz" lIns="91440" tIns="45720" rIns="91440" bIns="45720" rtlCol="0" anchor="ctr">
            <a:normAutofit/>
          </a:bodyPr>
          <a:lstStyle/>
          <a:p>
            <a:r>
              <a:rPr lang="en-US"/>
              <a:t>Click to edit Master title style</a:t>
            </a:r>
          </a:p>
        </p:txBody>
      </p:sp>
      <p:pic>
        <p:nvPicPr>
          <p:cNvPr id="10" name="Picture 9">
            <a:extLst>
              <a:ext uri="{FF2B5EF4-FFF2-40B4-BE49-F238E27FC236}">
                <a16:creationId xmlns:a16="http://schemas.microsoft.com/office/drawing/2014/main" id="{82297D8F-2C39-A447-B320-7A213B48F7B1}"/>
              </a:ext>
            </a:extLst>
          </p:cNvPr>
          <p:cNvPicPr>
            <a:picLocks noChangeAspect="1"/>
          </p:cNvPicPr>
          <p:nvPr userDrawn="1"/>
        </p:nvPicPr>
        <p:blipFill>
          <a:blip r:embed="rId4"/>
          <a:stretch>
            <a:fillRect/>
          </a:stretch>
        </p:blipFill>
        <p:spPr>
          <a:xfrm>
            <a:off x="5565502" y="4785723"/>
            <a:ext cx="3378200" cy="279400"/>
          </a:xfrm>
          <a:prstGeom prst="rect">
            <a:avLst/>
          </a:prstGeom>
        </p:spPr>
      </p:pic>
    </p:spTree>
    <p:extLst>
      <p:ext uri="{BB962C8B-B14F-4D97-AF65-F5344CB8AC3E}">
        <p14:creationId xmlns:p14="http://schemas.microsoft.com/office/powerpoint/2010/main" val="3947948324"/>
      </p:ext>
    </p:extLst>
  </p:cSld>
  <p:clrMap bg1="lt1" tx1="dk1" bg2="lt2" tx2="dk2" accent1="accent1" accent2="accent2" accent3="accent3" accent4="accent4" accent5="accent5" accent6="accent6" hlink="hlink" folHlink="folHlink"/>
  <p:sldLayoutIdLst>
    <p:sldLayoutId id="2147483665" r:id="rId1"/>
    <p:sldLayoutId id="2147483663" r:id="rId2"/>
  </p:sldLayoutIdLst>
  <p:hf hdr="0" ftr="0" dt="0"/>
  <p:txStyles>
    <p:titleStyle>
      <a:lvl1pPr algn="l" defTabSz="1219170" rtl="0" eaLnBrk="1" latinLnBrk="0" hangingPunct="1">
        <a:lnSpc>
          <a:spcPct val="100000"/>
        </a:lnSpc>
        <a:spcBef>
          <a:spcPct val="0"/>
        </a:spcBef>
        <a:buNone/>
        <a:defRPr sz="3467" b="1" kern="1200">
          <a:solidFill>
            <a:srgbClr val="46166B"/>
          </a:solidFill>
          <a:latin typeface="Arial" panose="020B0604020202020204" pitchFamily="34" charset="0"/>
          <a:ea typeface="Arial" panose="020B0604020202020204" pitchFamily="34" charset="0"/>
          <a:cs typeface="Arial" panose="020B0604020202020204" pitchFamily="34" charset="0"/>
        </a:defRPr>
      </a:lvl1pPr>
    </p:titleStyle>
    <p:bodyStyle>
      <a:lvl1pPr marL="304792" indent="-304792" algn="l" defTabSz="1219170" rtl="0" eaLnBrk="1" latinLnBrk="0" hangingPunct="1">
        <a:lnSpc>
          <a:spcPct val="100000"/>
        </a:lnSpc>
        <a:spcBef>
          <a:spcPts val="0"/>
        </a:spcBef>
        <a:spcAft>
          <a:spcPts val="800"/>
        </a:spcAft>
        <a:buFont typeface="Arial"/>
        <a:buChar char="•"/>
        <a:defRPr sz="2400" b="0" i="0" kern="1200">
          <a:solidFill>
            <a:srgbClr val="595959"/>
          </a:solidFill>
          <a:latin typeface="Arial" charset="0"/>
          <a:ea typeface="Arial" charset="0"/>
          <a:cs typeface="Arial" charset="0"/>
        </a:defRPr>
      </a:lvl1pPr>
      <a:lvl2pPr marL="914377" indent="-304792" algn="l" defTabSz="1219170" rtl="0" eaLnBrk="1" latinLnBrk="0" hangingPunct="1">
        <a:lnSpc>
          <a:spcPct val="100000"/>
        </a:lnSpc>
        <a:spcBef>
          <a:spcPts val="0"/>
        </a:spcBef>
        <a:spcAft>
          <a:spcPts val="800"/>
        </a:spcAft>
        <a:buFont typeface="Arial"/>
        <a:buChar char="•"/>
        <a:defRPr sz="2133" b="0" i="0" kern="1200">
          <a:solidFill>
            <a:srgbClr val="595959"/>
          </a:solidFill>
          <a:latin typeface="Arial" charset="0"/>
          <a:ea typeface="Arial" charset="0"/>
          <a:cs typeface="Arial" charset="0"/>
        </a:defRPr>
      </a:lvl2pPr>
      <a:lvl3pPr marL="1523962" indent="-304792" algn="l" defTabSz="1219170" rtl="0" eaLnBrk="1" latinLnBrk="0" hangingPunct="1">
        <a:lnSpc>
          <a:spcPct val="100000"/>
        </a:lnSpc>
        <a:spcBef>
          <a:spcPts val="0"/>
        </a:spcBef>
        <a:spcAft>
          <a:spcPts val="800"/>
        </a:spcAft>
        <a:buFont typeface="Arial"/>
        <a:buChar char="•"/>
        <a:defRPr sz="1867" b="0" i="0" kern="1200">
          <a:solidFill>
            <a:srgbClr val="595959"/>
          </a:solidFill>
          <a:latin typeface="Arial" charset="0"/>
          <a:ea typeface="Arial" charset="0"/>
          <a:cs typeface="Arial" charset="0"/>
        </a:defRPr>
      </a:lvl3pPr>
      <a:lvl4pPr marL="2133547" indent="-304792" algn="l" defTabSz="1219170" rtl="0" eaLnBrk="1" latinLnBrk="0" hangingPunct="1">
        <a:lnSpc>
          <a:spcPct val="100000"/>
        </a:lnSpc>
        <a:spcBef>
          <a:spcPts val="0"/>
        </a:spcBef>
        <a:spcAft>
          <a:spcPts val="800"/>
        </a:spcAft>
        <a:buFont typeface="Arial"/>
        <a:buChar char="•"/>
        <a:defRPr sz="1600" b="0" i="0" kern="1200">
          <a:solidFill>
            <a:srgbClr val="595959"/>
          </a:solidFill>
          <a:latin typeface="Arial" charset="0"/>
          <a:ea typeface="Arial" charset="0"/>
          <a:cs typeface="Arial" charset="0"/>
        </a:defRPr>
      </a:lvl4pPr>
      <a:lvl5pPr marL="2743131" indent="-304792" algn="l" defTabSz="1219170" rtl="0" eaLnBrk="1" latinLnBrk="0" hangingPunct="1">
        <a:lnSpc>
          <a:spcPct val="100000"/>
        </a:lnSpc>
        <a:spcBef>
          <a:spcPts val="0"/>
        </a:spcBef>
        <a:spcAft>
          <a:spcPts val="800"/>
        </a:spcAft>
        <a:buFont typeface="Arial"/>
        <a:buChar char="•"/>
        <a:defRPr sz="1333" b="0" i="0" kern="1200">
          <a:solidFill>
            <a:srgbClr val="595959"/>
          </a:solidFill>
          <a:latin typeface="Arial" charset="0"/>
          <a:ea typeface="Arial" charset="0"/>
          <a:cs typeface="Arial" charset="0"/>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31"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ma-assn.org/delivering-care/ama-guides/ama-guides-editorial-panel-members" TargetMode="External"/><Relationship Id="rId2" Type="http://schemas.openxmlformats.org/officeDocument/2006/relationships/image" Target="../media/image75.jpe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8" Type="http://schemas.openxmlformats.org/officeDocument/2006/relationships/image" Target="../media/image82.svg"/><Relationship Id="rId13" Type="http://schemas.openxmlformats.org/officeDocument/2006/relationships/image" Target="../media/image87.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6.svg"/><Relationship Id="rId2" Type="http://schemas.openxmlformats.org/officeDocument/2006/relationships/notesSlide" Target="../notesSlides/notesSlide11.xml"/><Relationship Id="rId1" Type="http://schemas.openxmlformats.org/officeDocument/2006/relationships/slideLayout" Target="../slideLayouts/slideLayout32.xml"/><Relationship Id="rId6" Type="http://schemas.openxmlformats.org/officeDocument/2006/relationships/image" Target="../media/image80.svg"/><Relationship Id="rId11" Type="http://schemas.openxmlformats.org/officeDocument/2006/relationships/image" Target="../media/image85.pn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1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4.xml"/><Relationship Id="rId1" Type="http://schemas.openxmlformats.org/officeDocument/2006/relationships/slideLayout" Target="../slideLayouts/slideLayout31.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32.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dave.sosnow@ama-assn.org" TargetMode="External"/><Relationship Id="rId2" Type="http://schemas.openxmlformats.org/officeDocument/2006/relationships/notesSlide" Target="../notesSlides/notesSlide17.xml"/><Relationship Id="rId1" Type="http://schemas.openxmlformats.org/officeDocument/2006/relationships/slideLayout" Target="../slideLayouts/slideLayout32.xml"/><Relationship Id="rId6" Type="http://schemas.openxmlformats.org/officeDocument/2006/relationships/image" Target="../media/image104.png"/><Relationship Id="rId5" Type="http://schemas.openxmlformats.org/officeDocument/2006/relationships/hyperlink" Target="mailto:Amy.jenkins@ama-assn.org" TargetMode="External"/><Relationship Id="rId4" Type="http://schemas.openxmlformats.org/officeDocument/2006/relationships/hyperlink" Target="mailto:victoria.Riordan@ama-assn.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32.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notesSlide" Target="../notesSlides/notesSlide7.xml"/><Relationship Id="rId16" Type="http://schemas.openxmlformats.org/officeDocument/2006/relationships/image" Target="../media/image74.svg"/><Relationship Id="rId1" Type="http://schemas.openxmlformats.org/officeDocument/2006/relationships/slideLayout" Target="../slideLayouts/slideLayout32.xml"/><Relationship Id="rId6" Type="http://schemas.openxmlformats.org/officeDocument/2006/relationships/image" Target="../media/image64.sv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pn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png"/><Relationship Id="rId14" Type="http://schemas.openxmlformats.org/officeDocument/2006/relationships/image" Target="../media/image7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0453" y="1876213"/>
            <a:ext cx="7643094" cy="1643620"/>
          </a:xfrm>
        </p:spPr>
        <p:txBody>
          <a:bodyPr>
            <a:noAutofit/>
          </a:bodyPr>
          <a:lstStyle/>
          <a:p>
            <a:r>
              <a:rPr lang="en-US" sz="2400" dirty="0"/>
              <a:t>AMA Guides</a:t>
            </a:r>
            <a:r>
              <a:rPr lang="en-US" sz="2400" baseline="30000" dirty="0"/>
              <a:t>® </a:t>
            </a:r>
            <a:br>
              <a:rPr lang="en-US" sz="2400" baseline="30000" dirty="0"/>
            </a:br>
            <a:r>
              <a:rPr lang="en-US" sz="2400" dirty="0"/>
              <a:t>Achieving Equitable Impairment Ratings Through the Most Current Medicine </a:t>
            </a:r>
            <a:endParaRPr lang="en-US" sz="2400" baseline="30000" dirty="0"/>
          </a:p>
        </p:txBody>
      </p:sp>
      <p:sp>
        <p:nvSpPr>
          <p:cNvPr id="5" name="Subtitle 4">
            <a:extLst>
              <a:ext uri="{FF2B5EF4-FFF2-40B4-BE49-F238E27FC236}">
                <a16:creationId xmlns:a16="http://schemas.microsoft.com/office/drawing/2014/main" id="{70921B89-8020-4FBE-9D07-7640D80B7AD2}"/>
              </a:ext>
            </a:extLst>
          </p:cNvPr>
          <p:cNvSpPr>
            <a:spLocks noGrp="1"/>
          </p:cNvSpPr>
          <p:nvPr>
            <p:ph type="subTitle" idx="1"/>
          </p:nvPr>
        </p:nvSpPr>
        <p:spPr/>
        <p:txBody>
          <a:bodyPr/>
          <a:lstStyle/>
          <a:p>
            <a:r>
              <a:rPr lang="en-US" dirty="0"/>
              <a:t>Montana AMA Guides Update</a:t>
            </a:r>
          </a:p>
          <a:p>
            <a:r>
              <a:rPr lang="en-US" dirty="0"/>
              <a:t>September 2021</a:t>
            </a:r>
          </a:p>
        </p:txBody>
      </p:sp>
    </p:spTree>
    <p:extLst>
      <p:ext uri="{BB962C8B-B14F-4D97-AF65-F5344CB8AC3E}">
        <p14:creationId xmlns:p14="http://schemas.microsoft.com/office/powerpoint/2010/main" val="1538940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9">
            <a:extLst>
              <a:ext uri="{FF2B5EF4-FFF2-40B4-BE49-F238E27FC236}">
                <a16:creationId xmlns:a16="http://schemas.microsoft.com/office/drawing/2014/main" id="{B9409C5F-F990-4142-92B6-DE765EC30DCE}"/>
              </a:ext>
            </a:extLst>
          </p:cNvPr>
          <p:cNvSpPr txBox="1">
            <a:spLocks/>
          </p:cNvSpPr>
          <p:nvPr/>
        </p:nvSpPr>
        <p:spPr>
          <a:xfrm>
            <a:off x="259336" y="-20396"/>
            <a:ext cx="8112134" cy="974092"/>
          </a:xfrm>
          <a:prstGeom prst="rect">
            <a:avLst/>
          </a:prstGeom>
        </p:spPr>
        <p:txBody>
          <a:bodyPr vert="horz" lIns="68580" tIns="34290" rIns="68580" bIns="34290" rtlCol="0" anchor="ctr">
            <a:normAutofit/>
          </a:bodyPr>
          <a:lstStyle>
            <a:lvl1pPr algn="l" defTabSz="1219170" rtl="0" eaLnBrk="1" latinLnBrk="0" hangingPunct="1">
              <a:lnSpc>
                <a:spcPct val="100000"/>
              </a:lnSpc>
              <a:spcBef>
                <a:spcPct val="0"/>
              </a:spcBef>
              <a:buNone/>
              <a:defRPr sz="3467" b="1"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pPr defTabSz="914378">
              <a:defRPr/>
            </a:pPr>
            <a:r>
              <a:rPr lang="en-US" sz="2600"/>
              <a:t>Content delivery activity timeline: 2021 &amp; 2022 </a:t>
            </a:r>
          </a:p>
        </p:txBody>
      </p:sp>
      <p:sp>
        <p:nvSpPr>
          <p:cNvPr id="46" name="TextBox 45">
            <a:extLst>
              <a:ext uri="{FF2B5EF4-FFF2-40B4-BE49-F238E27FC236}">
                <a16:creationId xmlns:a16="http://schemas.microsoft.com/office/drawing/2014/main" id="{0DB41C73-E444-4A97-878F-3A1602286024}"/>
              </a:ext>
            </a:extLst>
          </p:cNvPr>
          <p:cNvSpPr txBox="1"/>
          <p:nvPr/>
        </p:nvSpPr>
        <p:spPr>
          <a:xfrm>
            <a:off x="336727" y="734854"/>
            <a:ext cx="4570605" cy="253916"/>
          </a:xfrm>
          <a:prstGeom prst="rect">
            <a:avLst/>
          </a:prstGeom>
          <a:noFill/>
        </p:spPr>
        <p:txBody>
          <a:bodyPr wrap="square">
            <a:spAutoFit/>
          </a:bodyPr>
          <a:lstStyle/>
          <a:p>
            <a:pPr defTabSz="685800">
              <a:defRPr/>
            </a:pPr>
            <a:r>
              <a:rPr lang="en-US" sz="1050" i="1">
                <a:solidFill>
                  <a:schemeClr val="accent1"/>
                </a:solidFill>
                <a:latin typeface="Arial" panose="020B0604020202020204" pitchFamily="34" charset="0"/>
                <a:cs typeface="Arial" panose="020B0604020202020204" pitchFamily="34" charset="0"/>
              </a:rPr>
              <a:t>*Effective dates for new AMA Guides Sixth content</a:t>
            </a:r>
          </a:p>
        </p:txBody>
      </p:sp>
      <p:grpSp>
        <p:nvGrpSpPr>
          <p:cNvPr id="4" name="Group 3">
            <a:extLst>
              <a:ext uri="{FF2B5EF4-FFF2-40B4-BE49-F238E27FC236}">
                <a16:creationId xmlns:a16="http://schemas.microsoft.com/office/drawing/2014/main" id="{7879B590-333C-4C48-9271-31859DA8AC41}"/>
              </a:ext>
            </a:extLst>
          </p:cNvPr>
          <p:cNvGrpSpPr/>
          <p:nvPr/>
        </p:nvGrpSpPr>
        <p:grpSpPr>
          <a:xfrm>
            <a:off x="368302" y="1334818"/>
            <a:ext cx="8739099" cy="3807737"/>
            <a:chOff x="228602" y="1334818"/>
            <a:chExt cx="8739099" cy="3807737"/>
          </a:xfrm>
        </p:grpSpPr>
        <p:grpSp>
          <p:nvGrpSpPr>
            <p:cNvPr id="18" name="Group 17">
              <a:extLst>
                <a:ext uri="{FF2B5EF4-FFF2-40B4-BE49-F238E27FC236}">
                  <a16:creationId xmlns:a16="http://schemas.microsoft.com/office/drawing/2014/main" id="{D7EB41CB-2C08-4CBF-A1FF-AC09EF546124}"/>
                </a:ext>
              </a:extLst>
            </p:cNvPr>
            <p:cNvGrpSpPr/>
            <p:nvPr/>
          </p:nvGrpSpPr>
          <p:grpSpPr>
            <a:xfrm>
              <a:off x="228602" y="1334818"/>
              <a:ext cx="2089664" cy="1233396"/>
              <a:chOff x="-196634" y="932281"/>
              <a:chExt cx="2628947" cy="1644528"/>
            </a:xfrm>
          </p:grpSpPr>
          <p:sp>
            <p:nvSpPr>
              <p:cNvPr id="25" name="Rectangle 24">
                <a:extLst>
                  <a:ext uri="{FF2B5EF4-FFF2-40B4-BE49-F238E27FC236}">
                    <a16:creationId xmlns:a16="http://schemas.microsoft.com/office/drawing/2014/main" id="{8824350E-7336-423C-BBE6-4AB4C4D7A5F4}"/>
                  </a:ext>
                </a:extLst>
              </p:cNvPr>
              <p:cNvSpPr/>
              <p:nvPr/>
            </p:nvSpPr>
            <p:spPr>
              <a:xfrm>
                <a:off x="224596" y="981885"/>
                <a:ext cx="2195295" cy="128317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TextBox 25">
                <a:extLst>
                  <a:ext uri="{FF2B5EF4-FFF2-40B4-BE49-F238E27FC236}">
                    <a16:creationId xmlns:a16="http://schemas.microsoft.com/office/drawing/2014/main" id="{A1A96E4A-B19F-43FD-AFCD-F61FD8D18F55}"/>
                  </a:ext>
                </a:extLst>
              </p:cNvPr>
              <p:cNvSpPr txBox="1"/>
              <p:nvPr/>
            </p:nvSpPr>
            <p:spPr>
              <a:xfrm>
                <a:off x="-196634" y="932281"/>
                <a:ext cx="2628947" cy="1644528"/>
              </a:xfrm>
              <a:prstGeom prst="rect">
                <a:avLst/>
              </a:prstGeom>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defTabSz="533400">
                  <a:lnSpc>
                    <a:spcPct val="90000"/>
                  </a:lnSpc>
                  <a:spcBef>
                    <a:spcPct val="0"/>
                  </a:spcBef>
                  <a:spcAft>
                    <a:spcPct val="35000"/>
                  </a:spcAft>
                  <a:defRPr/>
                </a:pPr>
                <a:r>
                  <a:rPr lang="en-US" sz="1125" b="1">
                    <a:solidFill>
                      <a:schemeClr val="accent5">
                        <a:lumMod val="75000"/>
                      </a:schemeClr>
                    </a:solidFill>
                    <a:latin typeface="Arial" panose="020B0604020202020204" pitchFamily="34" charset="0"/>
                    <a:cs typeface="Arial" panose="020B0604020202020204" pitchFamily="34" charset="0"/>
                  </a:rPr>
                  <a:t>Launch of AMA Guides Digital</a:t>
                </a:r>
              </a:p>
              <a:p>
                <a:pPr defTabSz="533400">
                  <a:lnSpc>
                    <a:spcPct val="90000"/>
                  </a:lnSpc>
                  <a:spcBef>
                    <a:spcPct val="0"/>
                  </a:spcBef>
                  <a:spcAft>
                    <a:spcPct val="35000"/>
                  </a:spcAft>
                  <a:defRPr/>
                </a:pPr>
                <a:r>
                  <a:rPr lang="en-US" sz="1125">
                    <a:solidFill>
                      <a:schemeClr val="accent3">
                        <a:lumMod val="50000"/>
                      </a:schemeClr>
                    </a:solidFill>
                    <a:latin typeface="Arial" panose="020B0604020202020204" pitchFamily="34" charset="0"/>
                    <a:cs typeface="Arial" panose="020B0604020202020204" pitchFamily="34" charset="0"/>
                  </a:rPr>
                  <a:t>Panel Adoption of 2021 Content </a:t>
                </a:r>
              </a:p>
              <a:p>
                <a:pPr defTabSz="533400">
                  <a:lnSpc>
                    <a:spcPct val="90000"/>
                  </a:lnSpc>
                  <a:spcBef>
                    <a:spcPct val="0"/>
                  </a:spcBef>
                  <a:spcAft>
                    <a:spcPct val="35000"/>
                  </a:spcAft>
                  <a:defRPr/>
                </a:pPr>
                <a:r>
                  <a:rPr lang="en-US" sz="1125">
                    <a:solidFill>
                      <a:schemeClr val="accent3">
                        <a:lumMod val="50000"/>
                      </a:schemeClr>
                    </a:solidFill>
                    <a:latin typeface="Arial" panose="020B0604020202020204" pitchFamily="34" charset="0"/>
                    <a:cs typeface="Arial" panose="020B0604020202020204" pitchFamily="34" charset="0"/>
                  </a:rPr>
                  <a:t>Communications to State Societies and Regulators</a:t>
                </a:r>
              </a:p>
              <a:p>
                <a:pPr defTabSz="533400">
                  <a:lnSpc>
                    <a:spcPct val="90000"/>
                  </a:lnSpc>
                  <a:spcBef>
                    <a:spcPct val="0"/>
                  </a:spcBef>
                  <a:spcAft>
                    <a:spcPct val="35000"/>
                  </a:spcAft>
                </a:pPr>
                <a:r>
                  <a:rPr lang="en-US" sz="1125">
                    <a:solidFill>
                      <a:schemeClr val="accent3">
                        <a:lumMod val="50000"/>
                      </a:schemeClr>
                    </a:solidFill>
                    <a:latin typeface="Arial" panose="020B0604020202020204" pitchFamily="34" charset="0"/>
                    <a:cs typeface="Arial" panose="020B0604020202020204" pitchFamily="34" charset="0"/>
                  </a:rPr>
                  <a:t>Education Modules Available</a:t>
                </a:r>
              </a:p>
              <a:p>
                <a:pPr defTabSz="533400">
                  <a:lnSpc>
                    <a:spcPct val="90000"/>
                  </a:lnSpc>
                  <a:spcBef>
                    <a:spcPct val="0"/>
                  </a:spcBef>
                  <a:spcAft>
                    <a:spcPct val="35000"/>
                  </a:spcAft>
                  <a:defRPr/>
                </a:pPr>
                <a:r>
                  <a:rPr lang="en-US" sz="1125">
                    <a:solidFill>
                      <a:schemeClr val="accent3">
                        <a:lumMod val="50000"/>
                      </a:schemeClr>
                    </a:solidFill>
                    <a:latin typeface="Arial" panose="020B0604020202020204" pitchFamily="34" charset="0"/>
                    <a:cs typeface="Arial" panose="020B0604020202020204" pitchFamily="34" charset="0"/>
                  </a:rPr>
                  <a:t> </a:t>
                </a:r>
              </a:p>
              <a:p>
                <a:pPr defTabSz="533400">
                  <a:lnSpc>
                    <a:spcPct val="90000"/>
                  </a:lnSpc>
                  <a:spcBef>
                    <a:spcPct val="0"/>
                  </a:spcBef>
                  <a:spcAft>
                    <a:spcPct val="35000"/>
                  </a:spcAft>
                  <a:defRPr/>
                </a:pPr>
                <a:endParaRPr lang="en-US" sz="1125">
                  <a:solidFill>
                    <a:schemeClr val="accent3">
                      <a:lumMod val="50000"/>
                    </a:schemeClr>
                  </a:solidFill>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245DDF3F-3BF1-4195-813B-5B7104C2FAF6}"/>
                </a:ext>
              </a:extLst>
            </p:cNvPr>
            <p:cNvGrpSpPr/>
            <p:nvPr/>
          </p:nvGrpSpPr>
          <p:grpSpPr>
            <a:xfrm>
              <a:off x="2430474" y="1675965"/>
              <a:ext cx="2079871" cy="668557"/>
              <a:chOff x="2242152" y="979341"/>
              <a:chExt cx="2773161" cy="1491217"/>
            </a:xfrm>
          </p:grpSpPr>
          <p:sp>
            <p:nvSpPr>
              <p:cNvPr id="23" name="Rectangle 22">
                <a:extLst>
                  <a:ext uri="{FF2B5EF4-FFF2-40B4-BE49-F238E27FC236}">
                    <a16:creationId xmlns:a16="http://schemas.microsoft.com/office/drawing/2014/main" id="{1515F9F5-770F-43C4-80AA-11FF7057E70F}"/>
                  </a:ext>
                </a:extLst>
              </p:cNvPr>
              <p:cNvSpPr/>
              <p:nvPr/>
            </p:nvSpPr>
            <p:spPr>
              <a:xfrm>
                <a:off x="2820018" y="981885"/>
                <a:ext cx="2195295" cy="128317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TextBox 23">
                <a:extLst>
                  <a:ext uri="{FF2B5EF4-FFF2-40B4-BE49-F238E27FC236}">
                    <a16:creationId xmlns:a16="http://schemas.microsoft.com/office/drawing/2014/main" id="{6C5E1C5F-4275-4E20-B648-3495A6E4122A}"/>
                  </a:ext>
                </a:extLst>
              </p:cNvPr>
              <p:cNvSpPr txBox="1"/>
              <p:nvPr/>
            </p:nvSpPr>
            <p:spPr>
              <a:xfrm>
                <a:off x="2242152" y="979341"/>
                <a:ext cx="2195295" cy="14912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defTabSz="533400">
                  <a:lnSpc>
                    <a:spcPct val="90000"/>
                  </a:lnSpc>
                  <a:spcBef>
                    <a:spcPct val="0"/>
                  </a:spcBef>
                  <a:spcAft>
                    <a:spcPct val="35000"/>
                  </a:spcAft>
                  <a:defRPr/>
                </a:pPr>
                <a:r>
                  <a:rPr lang="en-US" sz="1125" b="1">
                    <a:solidFill>
                      <a:schemeClr val="accent6">
                        <a:lumMod val="75000"/>
                      </a:schemeClr>
                    </a:solidFill>
                    <a:latin typeface="Arial" panose="020B0604020202020204" pitchFamily="34" charset="0"/>
                    <a:cs typeface="Arial" panose="020B0604020202020204" pitchFamily="34" charset="0"/>
                  </a:rPr>
                  <a:t>April 1:</a:t>
                </a:r>
                <a:r>
                  <a:rPr lang="en-US" sz="1125" b="1">
                    <a:solidFill>
                      <a:schemeClr val="accent3">
                        <a:lumMod val="50000"/>
                      </a:schemeClr>
                    </a:solidFill>
                    <a:latin typeface="Arial" panose="020B0604020202020204" pitchFamily="34" charset="0"/>
                    <a:cs typeface="Arial" panose="020B0604020202020204" pitchFamily="34" charset="0"/>
                  </a:rPr>
                  <a:t> </a:t>
                </a:r>
                <a:r>
                  <a:rPr lang="en-US" sz="1125">
                    <a:solidFill>
                      <a:schemeClr val="accent3">
                        <a:lumMod val="50000"/>
                      </a:schemeClr>
                    </a:solidFill>
                    <a:latin typeface="Arial" panose="020B0604020202020204" pitchFamily="34" charset="0"/>
                    <a:cs typeface="Arial" panose="020B0604020202020204" pitchFamily="34" charset="0"/>
                  </a:rPr>
                  <a:t>New content </a:t>
                </a:r>
                <a:r>
                  <a:rPr lang="en-US" sz="1125" u="sng">
                    <a:solidFill>
                      <a:schemeClr val="accent3">
                        <a:lumMod val="50000"/>
                      </a:schemeClr>
                    </a:solidFill>
                    <a:latin typeface="Arial" panose="020B0604020202020204" pitchFamily="34" charset="0"/>
                    <a:cs typeface="Arial" panose="020B0604020202020204" pitchFamily="34" charset="0"/>
                  </a:rPr>
                  <a:t>available</a:t>
                </a:r>
                <a:r>
                  <a:rPr lang="en-US" sz="1125">
                    <a:solidFill>
                      <a:schemeClr val="accent3">
                        <a:lumMod val="50000"/>
                      </a:schemeClr>
                    </a:solidFill>
                    <a:latin typeface="Arial" panose="020B0604020202020204" pitchFamily="34" charset="0"/>
                    <a:cs typeface="Arial" panose="020B0604020202020204" pitchFamily="34" charset="0"/>
                  </a:rPr>
                  <a:t> for states that mandate use of the Sixth Edition</a:t>
                </a:r>
              </a:p>
            </p:txBody>
          </p:sp>
        </p:grpSp>
        <p:grpSp>
          <p:nvGrpSpPr>
            <p:cNvPr id="20" name="Group 19">
              <a:extLst>
                <a:ext uri="{FF2B5EF4-FFF2-40B4-BE49-F238E27FC236}">
                  <a16:creationId xmlns:a16="http://schemas.microsoft.com/office/drawing/2014/main" id="{5620F5CC-09BB-4EAB-87F3-CD0B0CB2CF62}"/>
                </a:ext>
              </a:extLst>
            </p:cNvPr>
            <p:cNvGrpSpPr/>
            <p:nvPr/>
          </p:nvGrpSpPr>
          <p:grpSpPr>
            <a:xfrm>
              <a:off x="4319647" y="1647827"/>
              <a:ext cx="1758680" cy="775947"/>
              <a:chOff x="5265830" y="401952"/>
              <a:chExt cx="2344906" cy="1863110"/>
            </a:xfrm>
          </p:grpSpPr>
          <p:sp>
            <p:nvSpPr>
              <p:cNvPr id="21" name="Rectangle 20">
                <a:extLst>
                  <a:ext uri="{FF2B5EF4-FFF2-40B4-BE49-F238E27FC236}">
                    <a16:creationId xmlns:a16="http://schemas.microsoft.com/office/drawing/2014/main" id="{0F541FDD-504C-4C62-A8DD-36CEFC4F0F92}"/>
                  </a:ext>
                </a:extLst>
              </p:cNvPr>
              <p:cNvSpPr/>
              <p:nvPr/>
            </p:nvSpPr>
            <p:spPr>
              <a:xfrm>
                <a:off x="5415441" y="981885"/>
                <a:ext cx="2195295" cy="128317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TextBox 21">
                <a:extLst>
                  <a:ext uri="{FF2B5EF4-FFF2-40B4-BE49-F238E27FC236}">
                    <a16:creationId xmlns:a16="http://schemas.microsoft.com/office/drawing/2014/main" id="{B2C2D0FC-A78B-4784-BDED-71FFB34BBB61}"/>
                  </a:ext>
                </a:extLst>
              </p:cNvPr>
              <p:cNvSpPr txBox="1"/>
              <p:nvPr/>
            </p:nvSpPr>
            <p:spPr>
              <a:xfrm>
                <a:off x="5265830" y="401952"/>
                <a:ext cx="2195295" cy="12831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defTabSz="533400">
                  <a:lnSpc>
                    <a:spcPct val="90000"/>
                  </a:lnSpc>
                  <a:spcBef>
                    <a:spcPct val="0"/>
                  </a:spcBef>
                  <a:spcAft>
                    <a:spcPct val="35000"/>
                  </a:spcAft>
                  <a:defRPr/>
                </a:pPr>
                <a:r>
                  <a:rPr lang="en-US" sz="1200" b="1">
                    <a:solidFill>
                      <a:schemeClr val="accent4">
                        <a:lumMod val="75000"/>
                      </a:schemeClr>
                    </a:solidFill>
                    <a:latin typeface="Arial" panose="020B0604020202020204" pitchFamily="34" charset="0"/>
                    <a:cs typeface="Arial" panose="020B0604020202020204" pitchFamily="34" charset="0"/>
                  </a:rPr>
                  <a:t>July 1:</a:t>
                </a:r>
                <a:r>
                  <a:rPr lang="en-US" sz="1200">
                    <a:solidFill>
                      <a:schemeClr val="accent4">
                        <a:lumMod val="75000"/>
                      </a:schemeClr>
                    </a:solidFill>
                    <a:latin typeface="Arial" panose="020B0604020202020204" pitchFamily="34" charset="0"/>
                    <a:cs typeface="Arial" panose="020B0604020202020204" pitchFamily="34" charset="0"/>
                  </a:rPr>
                  <a:t> </a:t>
                </a:r>
                <a:r>
                  <a:rPr lang="en-US" sz="1200">
                    <a:solidFill>
                      <a:schemeClr val="accent3">
                        <a:lumMod val="50000"/>
                      </a:schemeClr>
                    </a:solidFill>
                    <a:latin typeface="Arial" panose="020B0604020202020204" pitchFamily="34" charset="0"/>
                    <a:cs typeface="Arial" panose="020B0604020202020204" pitchFamily="34" charset="0"/>
                  </a:rPr>
                  <a:t>New content </a:t>
                </a:r>
                <a:r>
                  <a:rPr lang="en-US" sz="1200" u="sng">
                    <a:solidFill>
                      <a:schemeClr val="accent3">
                        <a:lumMod val="50000"/>
                      </a:schemeClr>
                    </a:solidFill>
                    <a:latin typeface="Arial" panose="020B0604020202020204" pitchFamily="34" charset="0"/>
                    <a:cs typeface="Arial" panose="020B0604020202020204" pitchFamily="34" charset="0"/>
                  </a:rPr>
                  <a:t>effective</a:t>
                </a:r>
                <a:r>
                  <a:rPr lang="en-US" sz="1200">
                    <a:solidFill>
                      <a:schemeClr val="accent3">
                        <a:lumMod val="50000"/>
                      </a:schemeClr>
                    </a:solidFill>
                    <a:latin typeface="Arial" panose="020B0604020202020204" pitchFamily="34" charset="0"/>
                    <a:cs typeface="Arial" panose="020B0604020202020204" pitchFamily="34" charset="0"/>
                  </a:rPr>
                  <a:t> for states that mandate use of the Sixth Edition*</a:t>
                </a:r>
              </a:p>
            </p:txBody>
          </p:sp>
        </p:grpSp>
        <p:grpSp>
          <p:nvGrpSpPr>
            <p:cNvPr id="27" name="Group 26">
              <a:extLst>
                <a:ext uri="{FF2B5EF4-FFF2-40B4-BE49-F238E27FC236}">
                  <a16:creationId xmlns:a16="http://schemas.microsoft.com/office/drawing/2014/main" id="{4697D6D2-6798-4DC0-BE43-0C20C4150472}"/>
                </a:ext>
              </a:extLst>
            </p:cNvPr>
            <p:cNvGrpSpPr/>
            <p:nvPr/>
          </p:nvGrpSpPr>
          <p:grpSpPr>
            <a:xfrm>
              <a:off x="311544" y="3550333"/>
              <a:ext cx="1658365" cy="603230"/>
              <a:chOff x="129391" y="963087"/>
              <a:chExt cx="2402145" cy="1917267"/>
            </a:xfrm>
          </p:grpSpPr>
          <p:sp>
            <p:nvSpPr>
              <p:cNvPr id="28" name="Rectangle 27">
                <a:extLst>
                  <a:ext uri="{FF2B5EF4-FFF2-40B4-BE49-F238E27FC236}">
                    <a16:creationId xmlns:a16="http://schemas.microsoft.com/office/drawing/2014/main" id="{2C451C8B-B7CC-46A0-B94F-B4ABCF0A8F83}"/>
                  </a:ext>
                </a:extLst>
              </p:cNvPr>
              <p:cNvSpPr/>
              <p:nvPr/>
            </p:nvSpPr>
            <p:spPr>
              <a:xfrm>
                <a:off x="224596" y="981885"/>
                <a:ext cx="2195295" cy="1283177"/>
              </a:xfrm>
              <a:prstGeom prst="rect">
                <a:avLst/>
              </a:pr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TextBox 28">
                <a:extLst>
                  <a:ext uri="{FF2B5EF4-FFF2-40B4-BE49-F238E27FC236}">
                    <a16:creationId xmlns:a16="http://schemas.microsoft.com/office/drawing/2014/main" id="{E2A68D02-2A76-467B-A9F5-4EB584A851E5}"/>
                  </a:ext>
                </a:extLst>
              </p:cNvPr>
              <p:cNvSpPr txBox="1"/>
              <p:nvPr/>
            </p:nvSpPr>
            <p:spPr>
              <a:xfrm>
                <a:off x="129391" y="963087"/>
                <a:ext cx="2402145" cy="1917267"/>
              </a:xfrm>
              <a:prstGeom prst="rect">
                <a:avLst/>
              </a:prstGeom>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defTabSz="533400">
                  <a:lnSpc>
                    <a:spcPct val="90000"/>
                  </a:lnSpc>
                  <a:spcBef>
                    <a:spcPct val="0"/>
                  </a:spcBef>
                  <a:spcAft>
                    <a:spcPct val="35000"/>
                  </a:spcAft>
                  <a:defRPr/>
                </a:pPr>
                <a:r>
                  <a:rPr lang="en-US" sz="1200">
                    <a:solidFill>
                      <a:schemeClr val="accent3">
                        <a:lumMod val="50000"/>
                      </a:schemeClr>
                    </a:solidFill>
                    <a:latin typeface="Arial" panose="020B0604020202020204" pitchFamily="34" charset="0"/>
                    <a:cs typeface="Arial" panose="020B0604020202020204" pitchFamily="34" charset="0"/>
                  </a:rPr>
                  <a:t>Proposal Development</a:t>
                </a:r>
              </a:p>
            </p:txBody>
          </p:sp>
        </p:grpSp>
        <p:grpSp>
          <p:nvGrpSpPr>
            <p:cNvPr id="30" name="Group 29">
              <a:extLst>
                <a:ext uri="{FF2B5EF4-FFF2-40B4-BE49-F238E27FC236}">
                  <a16:creationId xmlns:a16="http://schemas.microsoft.com/office/drawing/2014/main" id="{735D49FA-6EE0-4FB1-B81F-E918F7C7346A}"/>
                </a:ext>
              </a:extLst>
            </p:cNvPr>
            <p:cNvGrpSpPr/>
            <p:nvPr/>
          </p:nvGrpSpPr>
          <p:grpSpPr>
            <a:xfrm>
              <a:off x="2424481" y="3550333"/>
              <a:ext cx="1839859" cy="1179455"/>
              <a:chOff x="-388617" y="981884"/>
              <a:chExt cx="2808508" cy="1520070"/>
            </a:xfrm>
          </p:grpSpPr>
          <p:sp>
            <p:nvSpPr>
              <p:cNvPr id="31" name="Rectangle 30">
                <a:extLst>
                  <a:ext uri="{FF2B5EF4-FFF2-40B4-BE49-F238E27FC236}">
                    <a16:creationId xmlns:a16="http://schemas.microsoft.com/office/drawing/2014/main" id="{D238A970-7917-4588-9C4B-254EFDBA94E5}"/>
                  </a:ext>
                </a:extLst>
              </p:cNvPr>
              <p:cNvSpPr/>
              <p:nvPr/>
            </p:nvSpPr>
            <p:spPr>
              <a:xfrm>
                <a:off x="224596" y="981885"/>
                <a:ext cx="2195295" cy="1283177"/>
              </a:xfrm>
              <a:prstGeom prst="rect">
                <a:avLst/>
              </a:pr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TextBox 31">
                <a:extLst>
                  <a:ext uri="{FF2B5EF4-FFF2-40B4-BE49-F238E27FC236}">
                    <a16:creationId xmlns:a16="http://schemas.microsoft.com/office/drawing/2014/main" id="{FD4544E9-CCC4-421C-B2AB-E38F7C95866B}"/>
                  </a:ext>
                </a:extLst>
              </p:cNvPr>
              <p:cNvSpPr txBox="1"/>
              <p:nvPr/>
            </p:nvSpPr>
            <p:spPr>
              <a:xfrm>
                <a:off x="-388617" y="981884"/>
                <a:ext cx="2531461" cy="1520070"/>
              </a:xfrm>
              <a:prstGeom prst="rect">
                <a:avLst/>
              </a:prstGeom>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defTabSz="533400">
                  <a:lnSpc>
                    <a:spcPct val="90000"/>
                  </a:lnSpc>
                  <a:spcBef>
                    <a:spcPct val="0"/>
                  </a:spcBef>
                  <a:spcAft>
                    <a:spcPct val="35000"/>
                  </a:spcAft>
                  <a:defRPr/>
                </a:pPr>
                <a:r>
                  <a:rPr lang="en-US" sz="1200" b="1">
                    <a:solidFill>
                      <a:schemeClr val="accent6">
                        <a:lumMod val="75000"/>
                      </a:schemeClr>
                    </a:solidFill>
                    <a:latin typeface="Arial" panose="020B0604020202020204" pitchFamily="34" charset="0"/>
                    <a:cs typeface="Arial" panose="020B0604020202020204" pitchFamily="34" charset="0"/>
                  </a:rPr>
                  <a:t>April – June: </a:t>
                </a:r>
                <a:r>
                  <a:rPr lang="en-US" sz="1200">
                    <a:solidFill>
                      <a:schemeClr val="accent3">
                        <a:lumMod val="50000"/>
                      </a:schemeClr>
                    </a:solidFill>
                    <a:latin typeface="Arial" panose="020B0604020202020204" pitchFamily="34" charset="0"/>
                    <a:cs typeface="Arial" panose="020B0604020202020204" pitchFamily="34" charset="0"/>
                  </a:rPr>
                  <a:t>Proposals presented for Editorial Panel Consideration.</a:t>
                </a:r>
              </a:p>
              <a:p>
                <a:pPr defTabSz="533400">
                  <a:lnSpc>
                    <a:spcPct val="90000"/>
                  </a:lnSpc>
                  <a:spcBef>
                    <a:spcPct val="0"/>
                  </a:spcBef>
                  <a:spcAft>
                    <a:spcPct val="35000"/>
                  </a:spcAft>
                  <a:defRPr/>
                </a:pPr>
                <a:endParaRPr lang="en-US" sz="1200">
                  <a:solidFill>
                    <a:schemeClr val="accent3">
                      <a:lumMod val="50000"/>
                    </a:schemeClr>
                  </a:solidFill>
                  <a:latin typeface="Arial" panose="020B0604020202020204" pitchFamily="34" charset="0"/>
                  <a:cs typeface="Arial" panose="020B0604020202020204" pitchFamily="34" charset="0"/>
                </a:endParaRPr>
              </a:p>
            </p:txBody>
          </p:sp>
        </p:grpSp>
        <p:sp>
          <p:nvSpPr>
            <p:cNvPr id="33" name="TextBox 32">
              <a:extLst>
                <a:ext uri="{FF2B5EF4-FFF2-40B4-BE49-F238E27FC236}">
                  <a16:creationId xmlns:a16="http://schemas.microsoft.com/office/drawing/2014/main" id="{6E988F86-E706-4FC6-BF8F-7268F6FCD8CA}"/>
                </a:ext>
              </a:extLst>
            </p:cNvPr>
            <p:cNvSpPr txBox="1"/>
            <p:nvPr/>
          </p:nvSpPr>
          <p:spPr>
            <a:xfrm>
              <a:off x="4315403" y="3554470"/>
              <a:ext cx="1332362" cy="820347"/>
            </a:xfrm>
            <a:prstGeom prst="rect">
              <a:avLst/>
            </a:prstGeom>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defTabSz="533400">
                <a:lnSpc>
                  <a:spcPct val="90000"/>
                </a:lnSpc>
                <a:spcBef>
                  <a:spcPct val="0"/>
                </a:spcBef>
                <a:spcAft>
                  <a:spcPct val="35000"/>
                </a:spcAft>
                <a:defRPr/>
              </a:pPr>
              <a:r>
                <a:rPr lang="en-US" sz="1200" b="1" dirty="0">
                  <a:solidFill>
                    <a:schemeClr val="accent4">
                      <a:lumMod val="75000"/>
                    </a:schemeClr>
                  </a:solidFill>
                  <a:latin typeface="Arial" panose="020B0604020202020204" pitchFamily="34" charset="0"/>
                  <a:cs typeface="Arial" panose="020B0604020202020204" pitchFamily="34" charset="0"/>
                </a:rPr>
                <a:t>July:</a:t>
              </a:r>
              <a:r>
                <a:rPr lang="en-US" sz="1200" dirty="0">
                  <a:solidFill>
                    <a:schemeClr val="accent3">
                      <a:lumMod val="50000"/>
                    </a:schemeClr>
                  </a:solidFill>
                  <a:latin typeface="Arial" panose="020B0604020202020204" pitchFamily="34" charset="0"/>
                  <a:cs typeface="Arial" panose="020B0604020202020204" pitchFamily="34" charset="0"/>
                </a:rPr>
                <a:t> Panel Approval</a:t>
              </a:r>
            </a:p>
            <a:p>
              <a:pPr defTabSz="533400">
                <a:lnSpc>
                  <a:spcPct val="90000"/>
                </a:lnSpc>
                <a:spcBef>
                  <a:spcPct val="0"/>
                </a:spcBef>
                <a:spcAft>
                  <a:spcPct val="35000"/>
                </a:spcAft>
                <a:defRPr/>
              </a:pPr>
              <a:endParaRPr lang="en-US" sz="750" dirty="0">
                <a:solidFill>
                  <a:schemeClr val="accent3">
                    <a:lumMod val="50000"/>
                  </a:schemeClr>
                </a:solidFill>
                <a:latin typeface="Arial" panose="020B0604020202020204" pitchFamily="34" charset="0"/>
                <a:cs typeface="Arial" panose="020B0604020202020204" pitchFamily="34" charset="0"/>
              </a:endParaRPr>
            </a:p>
            <a:p>
              <a:pPr defTabSz="533400">
                <a:lnSpc>
                  <a:spcPct val="90000"/>
                </a:lnSpc>
                <a:spcBef>
                  <a:spcPct val="0"/>
                </a:spcBef>
                <a:spcAft>
                  <a:spcPct val="35000"/>
                </a:spcAft>
                <a:defRPr/>
              </a:pPr>
              <a:r>
                <a:rPr lang="en-US" sz="1200" b="1" dirty="0">
                  <a:solidFill>
                    <a:schemeClr val="accent4">
                      <a:lumMod val="75000"/>
                    </a:schemeClr>
                  </a:solidFill>
                  <a:latin typeface="Arial" panose="020B0604020202020204" pitchFamily="34" charset="0"/>
                  <a:cs typeface="Arial" panose="020B0604020202020204" pitchFamily="34" charset="0"/>
                </a:rPr>
                <a:t>August: </a:t>
              </a:r>
              <a:r>
                <a:rPr lang="en-US" sz="1200" dirty="0">
                  <a:solidFill>
                    <a:schemeClr val="accent3">
                      <a:lumMod val="50000"/>
                    </a:schemeClr>
                  </a:solidFill>
                  <a:latin typeface="Arial" panose="020B0604020202020204" pitchFamily="34" charset="0"/>
                  <a:cs typeface="Arial" panose="020B0604020202020204" pitchFamily="34" charset="0"/>
                </a:rPr>
                <a:t>Public Comment Period </a:t>
              </a:r>
            </a:p>
            <a:p>
              <a:pPr defTabSz="533400">
                <a:lnSpc>
                  <a:spcPct val="90000"/>
                </a:lnSpc>
                <a:spcBef>
                  <a:spcPct val="0"/>
                </a:spcBef>
                <a:spcAft>
                  <a:spcPct val="35000"/>
                </a:spcAft>
                <a:defRPr/>
              </a:pPr>
              <a:endParaRPr lang="en-US" sz="1200" dirty="0">
                <a:solidFill>
                  <a:schemeClr val="accent3">
                    <a:lumMod val="50000"/>
                  </a:schemeClr>
                </a:solidFill>
                <a:latin typeface="Arial" panose="020B0604020202020204" pitchFamily="34" charset="0"/>
                <a:cs typeface="Arial" panose="020B0604020202020204" pitchFamily="34" charset="0"/>
              </a:endParaRPr>
            </a:p>
            <a:p>
              <a:pPr defTabSz="533400">
                <a:lnSpc>
                  <a:spcPct val="90000"/>
                </a:lnSpc>
                <a:spcBef>
                  <a:spcPct val="0"/>
                </a:spcBef>
                <a:spcAft>
                  <a:spcPct val="35000"/>
                </a:spcAft>
                <a:defRPr/>
              </a:pPr>
              <a:endParaRPr lang="en-US" sz="1200" dirty="0">
                <a:solidFill>
                  <a:schemeClr val="accent3">
                    <a:lumMod val="50000"/>
                  </a:schemeClr>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64761B46-1904-48D8-9DF7-905F7C70C6BF}"/>
                </a:ext>
              </a:extLst>
            </p:cNvPr>
            <p:cNvSpPr txBox="1"/>
            <p:nvPr/>
          </p:nvSpPr>
          <p:spPr>
            <a:xfrm>
              <a:off x="6111384" y="3526534"/>
              <a:ext cx="2856317" cy="1616021"/>
            </a:xfrm>
            <a:prstGeom prst="rect">
              <a:avLst/>
            </a:prstGeom>
            <a:no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defTabSz="533400">
                <a:lnSpc>
                  <a:spcPct val="90000"/>
                </a:lnSpc>
                <a:spcBef>
                  <a:spcPct val="0"/>
                </a:spcBef>
                <a:spcAft>
                  <a:spcPct val="35000"/>
                </a:spcAft>
                <a:defRPr/>
              </a:pPr>
              <a:r>
                <a:rPr lang="en-US" sz="1100" b="1" dirty="0">
                  <a:solidFill>
                    <a:srgbClr val="C00000"/>
                  </a:solidFill>
                  <a:latin typeface="Arial" panose="020B0604020202020204" pitchFamily="34" charset="0"/>
                  <a:cs typeface="Arial" panose="020B0604020202020204" pitchFamily="34" charset="0"/>
                </a:rPr>
                <a:t>Oct </a:t>
              </a:r>
              <a:r>
                <a:rPr lang="en-US" sz="1100" dirty="0">
                  <a:solidFill>
                    <a:srgbClr val="C00000"/>
                  </a:solidFill>
                  <a:latin typeface="Arial" panose="020B0604020202020204" pitchFamily="34" charset="0"/>
                  <a:cs typeface="Arial" panose="020B0604020202020204" pitchFamily="34" charset="0"/>
                </a:rPr>
                <a:t>:</a:t>
              </a:r>
              <a:r>
                <a:rPr lang="en-US" sz="1100" dirty="0">
                  <a:solidFill>
                    <a:schemeClr val="accent3">
                      <a:lumMod val="50000"/>
                    </a:schemeClr>
                  </a:solidFill>
                  <a:latin typeface="Arial" panose="020B0604020202020204" pitchFamily="34" charset="0"/>
                  <a:cs typeface="Arial" panose="020B0604020202020204" pitchFamily="34" charset="0"/>
                </a:rPr>
                <a:t> New content </a:t>
              </a:r>
              <a:r>
                <a:rPr lang="en-US" sz="1100" u="sng" dirty="0">
                  <a:solidFill>
                    <a:schemeClr val="accent3">
                      <a:lumMod val="50000"/>
                    </a:schemeClr>
                  </a:solidFill>
                  <a:latin typeface="Arial" panose="020B0604020202020204" pitchFamily="34" charset="0"/>
                  <a:cs typeface="Arial" panose="020B0604020202020204" pitchFamily="34" charset="0"/>
                </a:rPr>
                <a:t>available</a:t>
              </a:r>
              <a:r>
                <a:rPr lang="en-US" sz="1100" dirty="0">
                  <a:solidFill>
                    <a:schemeClr val="accent3">
                      <a:lumMod val="50000"/>
                    </a:schemeClr>
                  </a:solidFill>
                  <a:latin typeface="Arial" panose="020B0604020202020204" pitchFamily="34" charset="0"/>
                  <a:cs typeface="Arial" panose="020B0604020202020204" pitchFamily="34" charset="0"/>
                </a:rPr>
                <a:t> for states that mandate use of the Sixth Edition</a:t>
              </a:r>
            </a:p>
            <a:p>
              <a:pPr defTabSz="533400">
                <a:lnSpc>
                  <a:spcPct val="90000"/>
                </a:lnSpc>
                <a:spcBef>
                  <a:spcPct val="0"/>
                </a:spcBef>
                <a:spcAft>
                  <a:spcPct val="35000"/>
                </a:spcAft>
                <a:defRPr/>
              </a:pPr>
              <a:endParaRPr lang="en-US" sz="1100" dirty="0">
                <a:solidFill>
                  <a:schemeClr val="accent3">
                    <a:lumMod val="50000"/>
                  </a:schemeClr>
                </a:solidFill>
                <a:latin typeface="Arial" panose="020B0604020202020204" pitchFamily="34" charset="0"/>
                <a:cs typeface="Arial" panose="020B0604020202020204" pitchFamily="34" charset="0"/>
              </a:endParaRPr>
            </a:p>
            <a:p>
              <a:pPr defTabSz="533400">
                <a:lnSpc>
                  <a:spcPct val="90000"/>
                </a:lnSpc>
                <a:spcBef>
                  <a:spcPct val="0"/>
                </a:spcBef>
                <a:spcAft>
                  <a:spcPct val="35000"/>
                </a:spcAft>
                <a:defRPr/>
              </a:pPr>
              <a:r>
                <a:rPr lang="en-US" sz="1100" b="1" dirty="0">
                  <a:solidFill>
                    <a:srgbClr val="C00000"/>
                  </a:solidFill>
                  <a:latin typeface="Arial" panose="020B0604020202020204" pitchFamily="34" charset="0"/>
                  <a:cs typeface="Arial" panose="020B0604020202020204" pitchFamily="34" charset="0"/>
                </a:rPr>
                <a:t>Jan 1, 2022: </a:t>
              </a:r>
              <a:r>
                <a:rPr lang="en-US" sz="1100" dirty="0">
                  <a:solidFill>
                    <a:schemeClr val="accent3">
                      <a:lumMod val="50000"/>
                    </a:schemeClr>
                  </a:solidFill>
                  <a:latin typeface="Arial" panose="020B0604020202020204" pitchFamily="34" charset="0"/>
                  <a:cs typeface="Arial" panose="020B0604020202020204" pitchFamily="34" charset="0"/>
                </a:rPr>
                <a:t>(following year)</a:t>
              </a:r>
            </a:p>
            <a:p>
              <a:pPr defTabSz="533400">
                <a:lnSpc>
                  <a:spcPct val="90000"/>
                </a:lnSpc>
                <a:spcBef>
                  <a:spcPct val="0"/>
                </a:spcBef>
                <a:spcAft>
                  <a:spcPct val="35000"/>
                </a:spcAft>
                <a:defRPr/>
              </a:pPr>
              <a:r>
                <a:rPr lang="en-US" sz="1100" dirty="0">
                  <a:solidFill>
                    <a:schemeClr val="accent3">
                      <a:lumMod val="50000"/>
                    </a:schemeClr>
                  </a:solidFill>
                  <a:latin typeface="Arial" panose="020B0604020202020204" pitchFamily="34" charset="0"/>
                  <a:cs typeface="Arial" panose="020B0604020202020204" pitchFamily="34" charset="0"/>
                </a:rPr>
                <a:t>New content </a:t>
              </a:r>
              <a:r>
                <a:rPr lang="en-US" sz="1100" u="sng" dirty="0">
                  <a:solidFill>
                    <a:schemeClr val="accent3">
                      <a:lumMod val="50000"/>
                    </a:schemeClr>
                  </a:solidFill>
                  <a:latin typeface="Arial" panose="020B0604020202020204" pitchFamily="34" charset="0"/>
                  <a:cs typeface="Arial" panose="020B0604020202020204" pitchFamily="34" charset="0"/>
                </a:rPr>
                <a:t>effective</a:t>
              </a:r>
              <a:r>
                <a:rPr lang="en-US" sz="1100" dirty="0">
                  <a:solidFill>
                    <a:schemeClr val="accent3">
                      <a:lumMod val="50000"/>
                    </a:schemeClr>
                  </a:solidFill>
                  <a:latin typeface="Arial" panose="020B0604020202020204" pitchFamily="34" charset="0"/>
                  <a:cs typeface="Arial" panose="020B0604020202020204" pitchFamily="34" charset="0"/>
                </a:rPr>
                <a:t> for states that mandate use of the Sixth Edition*</a:t>
              </a:r>
            </a:p>
          </p:txBody>
        </p:sp>
        <p:grpSp>
          <p:nvGrpSpPr>
            <p:cNvPr id="35" name="Group 34">
              <a:extLst>
                <a:ext uri="{FF2B5EF4-FFF2-40B4-BE49-F238E27FC236}">
                  <a16:creationId xmlns:a16="http://schemas.microsoft.com/office/drawing/2014/main" id="{0049DA51-905C-4908-9BEE-AFF16BAD006F}"/>
                </a:ext>
              </a:extLst>
            </p:cNvPr>
            <p:cNvGrpSpPr/>
            <p:nvPr/>
          </p:nvGrpSpPr>
          <p:grpSpPr>
            <a:xfrm>
              <a:off x="582069" y="2715735"/>
              <a:ext cx="7722845" cy="406922"/>
              <a:chOff x="1671748" y="3175303"/>
              <a:chExt cx="9313159" cy="490717"/>
            </a:xfrm>
          </p:grpSpPr>
          <p:grpSp>
            <p:nvGrpSpPr>
              <p:cNvPr id="36" name="Group 35">
                <a:extLst>
                  <a:ext uri="{FF2B5EF4-FFF2-40B4-BE49-F238E27FC236}">
                    <a16:creationId xmlns:a16="http://schemas.microsoft.com/office/drawing/2014/main" id="{00103101-3483-4F1D-A962-38270510A89C}"/>
                  </a:ext>
                </a:extLst>
              </p:cNvPr>
              <p:cNvGrpSpPr/>
              <p:nvPr/>
            </p:nvGrpSpPr>
            <p:grpSpPr>
              <a:xfrm rot="10800000" flipV="1">
                <a:off x="1677339" y="3175303"/>
                <a:ext cx="2583547" cy="489497"/>
                <a:chOff x="8464933" y="3176523"/>
                <a:chExt cx="2583547" cy="489497"/>
              </a:xfrm>
            </p:grpSpPr>
            <p:grpSp>
              <p:nvGrpSpPr>
                <p:cNvPr id="70" name="Group 69">
                  <a:extLst>
                    <a:ext uri="{FF2B5EF4-FFF2-40B4-BE49-F238E27FC236}">
                      <a16:creationId xmlns:a16="http://schemas.microsoft.com/office/drawing/2014/main" id="{68F5C5D5-5F82-414B-9934-C64D2E38A36D}"/>
                    </a:ext>
                  </a:extLst>
                </p:cNvPr>
                <p:cNvGrpSpPr/>
                <p:nvPr/>
              </p:nvGrpSpPr>
              <p:grpSpPr>
                <a:xfrm>
                  <a:off x="8464933" y="3309208"/>
                  <a:ext cx="2519974" cy="233606"/>
                  <a:chOff x="1665643" y="4480566"/>
                  <a:chExt cx="2519974" cy="233606"/>
                </a:xfrm>
              </p:grpSpPr>
              <p:sp>
                <p:nvSpPr>
                  <p:cNvPr id="76" name="Rectangle: Rounded Corners 75">
                    <a:extLst>
                      <a:ext uri="{FF2B5EF4-FFF2-40B4-BE49-F238E27FC236}">
                        <a16:creationId xmlns:a16="http://schemas.microsoft.com/office/drawing/2014/main" id="{2C7CE5A8-682A-4030-889D-A85151193858}"/>
                      </a:ext>
                    </a:extLst>
                  </p:cNvPr>
                  <p:cNvSpPr/>
                  <p:nvPr/>
                </p:nvSpPr>
                <p:spPr>
                  <a:xfrm>
                    <a:off x="1665644" y="4480566"/>
                    <a:ext cx="2519973" cy="233606"/>
                  </a:xfrm>
                  <a:prstGeom prst="roundRect">
                    <a:avLst>
                      <a:gd name="adj" fmla="val 50000"/>
                    </a:avLst>
                  </a:prstGeom>
                  <a:solidFill>
                    <a:srgbClr val="53B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77" name="Freeform: Shape 76">
                    <a:extLst>
                      <a:ext uri="{FF2B5EF4-FFF2-40B4-BE49-F238E27FC236}">
                        <a16:creationId xmlns:a16="http://schemas.microsoft.com/office/drawing/2014/main" id="{9FEEA8A1-203D-4E6B-A645-FCAB42BB4013}"/>
                      </a:ext>
                    </a:extLst>
                  </p:cNvPr>
                  <p:cNvSpPr/>
                  <p:nvPr/>
                </p:nvSpPr>
                <p:spPr>
                  <a:xfrm rot="10800000">
                    <a:off x="1665643" y="4592119"/>
                    <a:ext cx="2519973" cy="117563"/>
                  </a:xfrm>
                  <a:custGeom>
                    <a:avLst/>
                    <a:gdLst>
                      <a:gd name="connsiteX0" fmla="*/ 116803 w 2519973"/>
                      <a:gd name="connsiteY0" fmla="*/ 0 h 117563"/>
                      <a:gd name="connsiteX1" fmla="*/ 2403170 w 2519973"/>
                      <a:gd name="connsiteY1" fmla="*/ 0 h 117563"/>
                      <a:gd name="connsiteX2" fmla="*/ 2519973 w 2519973"/>
                      <a:gd name="connsiteY2" fmla="*/ 116803 h 117563"/>
                      <a:gd name="connsiteX3" fmla="*/ 2519820 w 2519973"/>
                      <a:gd name="connsiteY3" fmla="*/ 117563 h 117563"/>
                      <a:gd name="connsiteX4" fmla="*/ 154 w 2519973"/>
                      <a:gd name="connsiteY4" fmla="*/ 117563 h 117563"/>
                      <a:gd name="connsiteX5" fmla="*/ 0 w 2519973"/>
                      <a:gd name="connsiteY5" fmla="*/ 116803 h 117563"/>
                      <a:gd name="connsiteX6" fmla="*/ 116803 w 2519973"/>
                      <a:gd name="connsiteY6" fmla="*/ 0 h 11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9973" h="117563">
                        <a:moveTo>
                          <a:pt x="116803" y="0"/>
                        </a:moveTo>
                        <a:lnTo>
                          <a:pt x="2403170" y="0"/>
                        </a:lnTo>
                        <a:cubicBezTo>
                          <a:pt x="2467679" y="0"/>
                          <a:pt x="2519973" y="52294"/>
                          <a:pt x="2519973" y="116803"/>
                        </a:cubicBezTo>
                        <a:lnTo>
                          <a:pt x="2519820" y="117563"/>
                        </a:lnTo>
                        <a:lnTo>
                          <a:pt x="154" y="117563"/>
                        </a:lnTo>
                        <a:lnTo>
                          <a:pt x="0" y="116803"/>
                        </a:lnTo>
                        <a:cubicBezTo>
                          <a:pt x="0" y="52294"/>
                          <a:pt x="52294" y="0"/>
                          <a:pt x="116803" y="0"/>
                        </a:cubicBezTo>
                        <a:close/>
                      </a:path>
                    </a:pathLst>
                  </a:custGeom>
                  <a:solidFill>
                    <a:srgbClr val="1E95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grpSp>
            <p:grpSp>
              <p:nvGrpSpPr>
                <p:cNvPr id="71" name="Group 70">
                  <a:extLst>
                    <a:ext uri="{FF2B5EF4-FFF2-40B4-BE49-F238E27FC236}">
                      <a16:creationId xmlns:a16="http://schemas.microsoft.com/office/drawing/2014/main" id="{F8323472-D615-48D9-8A8F-D5055E1D784C}"/>
                    </a:ext>
                  </a:extLst>
                </p:cNvPr>
                <p:cNvGrpSpPr/>
                <p:nvPr/>
              </p:nvGrpSpPr>
              <p:grpSpPr>
                <a:xfrm>
                  <a:off x="10558985" y="3176523"/>
                  <a:ext cx="489495" cy="489497"/>
                  <a:chOff x="2574784" y="2473392"/>
                  <a:chExt cx="489495" cy="489497"/>
                </a:xfrm>
              </p:grpSpPr>
              <p:grpSp>
                <p:nvGrpSpPr>
                  <p:cNvPr id="72" name="Group 71">
                    <a:extLst>
                      <a:ext uri="{FF2B5EF4-FFF2-40B4-BE49-F238E27FC236}">
                        <a16:creationId xmlns:a16="http://schemas.microsoft.com/office/drawing/2014/main" id="{E61D943B-21E2-47C8-BF0F-A7926A50CFF0}"/>
                      </a:ext>
                    </a:extLst>
                  </p:cNvPr>
                  <p:cNvGrpSpPr/>
                  <p:nvPr/>
                </p:nvGrpSpPr>
                <p:grpSpPr>
                  <a:xfrm>
                    <a:off x="2574784" y="2473392"/>
                    <a:ext cx="489495" cy="489497"/>
                    <a:chOff x="2679235" y="2411712"/>
                    <a:chExt cx="280595" cy="280596"/>
                  </a:xfrm>
                </p:grpSpPr>
                <p:sp>
                  <p:nvSpPr>
                    <p:cNvPr id="74" name="Freeform: Shape 73">
                      <a:extLst>
                        <a:ext uri="{FF2B5EF4-FFF2-40B4-BE49-F238E27FC236}">
                          <a16:creationId xmlns:a16="http://schemas.microsoft.com/office/drawing/2014/main" id="{8D77724D-1683-42FC-8ED6-9208E5D2B2B7}"/>
                        </a:ext>
                      </a:extLst>
                    </p:cNvPr>
                    <p:cNvSpPr/>
                    <p:nvPr/>
                  </p:nvSpPr>
                  <p:spPr>
                    <a:xfrm>
                      <a:off x="2679236" y="2552010"/>
                      <a:ext cx="280594" cy="140298"/>
                    </a:xfrm>
                    <a:custGeom>
                      <a:avLst/>
                      <a:gdLst>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0 w 473868"/>
                        <a:gd name="connsiteY5" fmla="*/ 0 h 325570"/>
                        <a:gd name="connsiteX6" fmla="*/ 473868 w 473868"/>
                        <a:gd name="connsiteY6" fmla="*/ 0 h 325570"/>
                        <a:gd name="connsiteX7" fmla="*/ 473868 w 473868"/>
                        <a:gd name="connsiteY7" fmla="*/ 185272 h 325570"/>
                        <a:gd name="connsiteX8" fmla="*/ 354742 w 473868"/>
                        <a:gd name="connsiteY8" fmla="*/ 185272 h 325570"/>
                        <a:gd name="connsiteX9" fmla="*/ 343717 w 473868"/>
                        <a:gd name="connsiteY9" fmla="*/ 130663 h 325570"/>
                        <a:gd name="connsiteX10" fmla="*/ 214445 w 473868"/>
                        <a:gd name="connsiteY10" fmla="*/ 44976 h 325570"/>
                        <a:gd name="connsiteX11" fmla="*/ 85173 w 473868"/>
                        <a:gd name="connsiteY11" fmla="*/ 130663 h 325570"/>
                        <a:gd name="connsiteX12" fmla="*/ 74148 w 473868"/>
                        <a:gd name="connsiteY12" fmla="*/ 185272 h 325570"/>
                        <a:gd name="connsiteX13" fmla="*/ 0 w 473868"/>
                        <a:gd name="connsiteY13" fmla="*/ 185272 h 325570"/>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74148 w 473868"/>
                        <a:gd name="connsiteY5" fmla="*/ 185272 h 325570"/>
                        <a:gd name="connsiteX6" fmla="*/ 0 w 473868"/>
                        <a:gd name="connsiteY6" fmla="*/ 0 h 325570"/>
                        <a:gd name="connsiteX7" fmla="*/ 473868 w 473868"/>
                        <a:gd name="connsiteY7" fmla="*/ 0 h 325570"/>
                        <a:gd name="connsiteX8" fmla="*/ 473868 w 473868"/>
                        <a:gd name="connsiteY8" fmla="*/ 185272 h 325570"/>
                        <a:gd name="connsiteX9" fmla="*/ 354742 w 473868"/>
                        <a:gd name="connsiteY9" fmla="*/ 185272 h 325570"/>
                        <a:gd name="connsiteX10" fmla="*/ 343717 w 473868"/>
                        <a:gd name="connsiteY10" fmla="*/ 130663 h 325570"/>
                        <a:gd name="connsiteX11" fmla="*/ 214445 w 473868"/>
                        <a:gd name="connsiteY11" fmla="*/ 44976 h 325570"/>
                        <a:gd name="connsiteX12" fmla="*/ 85173 w 473868"/>
                        <a:gd name="connsiteY12" fmla="*/ 130663 h 325570"/>
                        <a:gd name="connsiteX13" fmla="*/ 74148 w 473868"/>
                        <a:gd name="connsiteY13" fmla="*/ 185272 h 325570"/>
                        <a:gd name="connsiteX14" fmla="*/ 0 w 473868"/>
                        <a:gd name="connsiteY14" fmla="*/ 0 h 325570"/>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74148 w 473868"/>
                        <a:gd name="connsiteY5" fmla="*/ 185272 h 325570"/>
                        <a:gd name="connsiteX6" fmla="*/ 0 w 473868"/>
                        <a:gd name="connsiteY6" fmla="*/ 0 h 325570"/>
                        <a:gd name="connsiteX7" fmla="*/ 473868 w 473868"/>
                        <a:gd name="connsiteY7" fmla="*/ 0 h 325570"/>
                        <a:gd name="connsiteX8" fmla="*/ 473868 w 473868"/>
                        <a:gd name="connsiteY8" fmla="*/ 185272 h 325570"/>
                        <a:gd name="connsiteX9" fmla="*/ 354742 w 473868"/>
                        <a:gd name="connsiteY9" fmla="*/ 185272 h 325570"/>
                        <a:gd name="connsiteX10" fmla="*/ 343717 w 473868"/>
                        <a:gd name="connsiteY10" fmla="*/ 130663 h 325570"/>
                        <a:gd name="connsiteX11" fmla="*/ 214445 w 473868"/>
                        <a:gd name="connsiteY11" fmla="*/ 44976 h 325570"/>
                        <a:gd name="connsiteX12" fmla="*/ 85173 w 473868"/>
                        <a:gd name="connsiteY12" fmla="*/ 130663 h 325570"/>
                        <a:gd name="connsiteX13" fmla="*/ 0 w 473868"/>
                        <a:gd name="connsiteY13" fmla="*/ 0 h 325570"/>
                        <a:gd name="connsiteX0" fmla="*/ 80206 w 479926"/>
                        <a:gd name="connsiteY0" fmla="*/ 185272 h 325570"/>
                        <a:gd name="connsiteX1" fmla="*/ 360800 w 479926"/>
                        <a:gd name="connsiteY1" fmla="*/ 185272 h 325570"/>
                        <a:gd name="connsiteX2" fmla="*/ 360800 w 479926"/>
                        <a:gd name="connsiteY2" fmla="*/ 185273 h 325570"/>
                        <a:gd name="connsiteX3" fmla="*/ 220503 w 479926"/>
                        <a:gd name="connsiteY3" fmla="*/ 325570 h 325570"/>
                        <a:gd name="connsiteX4" fmla="*/ 80206 w 479926"/>
                        <a:gd name="connsiteY4" fmla="*/ 185273 h 325570"/>
                        <a:gd name="connsiteX5" fmla="*/ 80206 w 479926"/>
                        <a:gd name="connsiteY5" fmla="*/ 185272 h 325570"/>
                        <a:gd name="connsiteX6" fmla="*/ 6058 w 479926"/>
                        <a:gd name="connsiteY6" fmla="*/ 0 h 325570"/>
                        <a:gd name="connsiteX7" fmla="*/ 479926 w 479926"/>
                        <a:gd name="connsiteY7" fmla="*/ 0 h 325570"/>
                        <a:gd name="connsiteX8" fmla="*/ 479926 w 479926"/>
                        <a:gd name="connsiteY8" fmla="*/ 185272 h 325570"/>
                        <a:gd name="connsiteX9" fmla="*/ 360800 w 479926"/>
                        <a:gd name="connsiteY9" fmla="*/ 185272 h 325570"/>
                        <a:gd name="connsiteX10" fmla="*/ 349775 w 479926"/>
                        <a:gd name="connsiteY10" fmla="*/ 130663 h 325570"/>
                        <a:gd name="connsiteX11" fmla="*/ 220503 w 479926"/>
                        <a:gd name="connsiteY11" fmla="*/ 44976 h 325570"/>
                        <a:gd name="connsiteX12" fmla="*/ 6058 w 479926"/>
                        <a:gd name="connsiteY12" fmla="*/ 0 h 325570"/>
                        <a:gd name="connsiteX0" fmla="*/ 75246 w 474966"/>
                        <a:gd name="connsiteY0" fmla="*/ 185272 h 325570"/>
                        <a:gd name="connsiteX1" fmla="*/ 355840 w 474966"/>
                        <a:gd name="connsiteY1" fmla="*/ 185272 h 325570"/>
                        <a:gd name="connsiteX2" fmla="*/ 355840 w 474966"/>
                        <a:gd name="connsiteY2" fmla="*/ 185273 h 325570"/>
                        <a:gd name="connsiteX3" fmla="*/ 215543 w 474966"/>
                        <a:gd name="connsiteY3" fmla="*/ 325570 h 325570"/>
                        <a:gd name="connsiteX4" fmla="*/ 75246 w 474966"/>
                        <a:gd name="connsiteY4" fmla="*/ 185273 h 325570"/>
                        <a:gd name="connsiteX5" fmla="*/ 75246 w 474966"/>
                        <a:gd name="connsiteY5" fmla="*/ 185272 h 325570"/>
                        <a:gd name="connsiteX6" fmla="*/ 1098 w 474966"/>
                        <a:gd name="connsiteY6" fmla="*/ 0 h 325570"/>
                        <a:gd name="connsiteX7" fmla="*/ 474966 w 474966"/>
                        <a:gd name="connsiteY7" fmla="*/ 0 h 325570"/>
                        <a:gd name="connsiteX8" fmla="*/ 474966 w 474966"/>
                        <a:gd name="connsiteY8" fmla="*/ 185272 h 325570"/>
                        <a:gd name="connsiteX9" fmla="*/ 355840 w 474966"/>
                        <a:gd name="connsiteY9" fmla="*/ 185272 h 325570"/>
                        <a:gd name="connsiteX10" fmla="*/ 344815 w 474966"/>
                        <a:gd name="connsiteY10" fmla="*/ 130663 h 325570"/>
                        <a:gd name="connsiteX11" fmla="*/ 1098 w 474966"/>
                        <a:gd name="connsiteY11" fmla="*/ 0 h 325570"/>
                        <a:gd name="connsiteX0" fmla="*/ 75246 w 474966"/>
                        <a:gd name="connsiteY0" fmla="*/ 185272 h 325570"/>
                        <a:gd name="connsiteX1" fmla="*/ 355840 w 474966"/>
                        <a:gd name="connsiteY1" fmla="*/ 185272 h 325570"/>
                        <a:gd name="connsiteX2" fmla="*/ 355840 w 474966"/>
                        <a:gd name="connsiteY2" fmla="*/ 185273 h 325570"/>
                        <a:gd name="connsiteX3" fmla="*/ 215543 w 474966"/>
                        <a:gd name="connsiteY3" fmla="*/ 325570 h 325570"/>
                        <a:gd name="connsiteX4" fmla="*/ 75246 w 474966"/>
                        <a:gd name="connsiteY4" fmla="*/ 185273 h 325570"/>
                        <a:gd name="connsiteX5" fmla="*/ 75246 w 474966"/>
                        <a:gd name="connsiteY5" fmla="*/ 185272 h 325570"/>
                        <a:gd name="connsiteX6" fmla="*/ 1098 w 474966"/>
                        <a:gd name="connsiteY6" fmla="*/ 0 h 325570"/>
                        <a:gd name="connsiteX7" fmla="*/ 474966 w 474966"/>
                        <a:gd name="connsiteY7" fmla="*/ 0 h 325570"/>
                        <a:gd name="connsiteX8" fmla="*/ 474966 w 474966"/>
                        <a:gd name="connsiteY8" fmla="*/ 185272 h 325570"/>
                        <a:gd name="connsiteX9" fmla="*/ 344815 w 474966"/>
                        <a:gd name="connsiteY9" fmla="*/ 130663 h 325570"/>
                        <a:gd name="connsiteX10" fmla="*/ 1098 w 474966"/>
                        <a:gd name="connsiteY10" fmla="*/ 0 h 325570"/>
                        <a:gd name="connsiteX0" fmla="*/ 75246 w 474966"/>
                        <a:gd name="connsiteY0" fmla="*/ 185272 h 325570"/>
                        <a:gd name="connsiteX1" fmla="*/ 355840 w 474966"/>
                        <a:gd name="connsiteY1" fmla="*/ 185272 h 325570"/>
                        <a:gd name="connsiteX2" fmla="*/ 355840 w 474966"/>
                        <a:gd name="connsiteY2" fmla="*/ 185273 h 325570"/>
                        <a:gd name="connsiteX3" fmla="*/ 215543 w 474966"/>
                        <a:gd name="connsiteY3" fmla="*/ 325570 h 325570"/>
                        <a:gd name="connsiteX4" fmla="*/ 75246 w 474966"/>
                        <a:gd name="connsiteY4" fmla="*/ 185273 h 325570"/>
                        <a:gd name="connsiteX5" fmla="*/ 75246 w 474966"/>
                        <a:gd name="connsiteY5" fmla="*/ 185272 h 325570"/>
                        <a:gd name="connsiteX6" fmla="*/ 1098 w 474966"/>
                        <a:gd name="connsiteY6" fmla="*/ 0 h 325570"/>
                        <a:gd name="connsiteX7" fmla="*/ 474966 w 474966"/>
                        <a:gd name="connsiteY7" fmla="*/ 0 h 325570"/>
                        <a:gd name="connsiteX8" fmla="*/ 344815 w 474966"/>
                        <a:gd name="connsiteY8" fmla="*/ 130663 h 325570"/>
                        <a:gd name="connsiteX9" fmla="*/ 1098 w 474966"/>
                        <a:gd name="connsiteY9" fmla="*/ 0 h 325570"/>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74148 w 473868"/>
                        <a:gd name="connsiteY5" fmla="*/ 185272 h 325570"/>
                        <a:gd name="connsiteX6" fmla="*/ 0 w 473868"/>
                        <a:gd name="connsiteY6" fmla="*/ 0 h 325570"/>
                        <a:gd name="connsiteX7" fmla="*/ 473868 w 473868"/>
                        <a:gd name="connsiteY7" fmla="*/ 0 h 325570"/>
                        <a:gd name="connsiteX8" fmla="*/ 0 w 473868"/>
                        <a:gd name="connsiteY8" fmla="*/ 0 h 325570"/>
                        <a:gd name="connsiteX0" fmla="*/ 0 w 280594"/>
                        <a:gd name="connsiteY0" fmla="*/ 0 h 140298"/>
                        <a:gd name="connsiteX1" fmla="*/ 280594 w 280594"/>
                        <a:gd name="connsiteY1" fmla="*/ 0 h 140298"/>
                        <a:gd name="connsiteX2" fmla="*/ 280594 w 280594"/>
                        <a:gd name="connsiteY2" fmla="*/ 1 h 140298"/>
                        <a:gd name="connsiteX3" fmla="*/ 140297 w 280594"/>
                        <a:gd name="connsiteY3" fmla="*/ 140298 h 140298"/>
                        <a:gd name="connsiteX4" fmla="*/ 0 w 280594"/>
                        <a:gd name="connsiteY4" fmla="*/ 1 h 140298"/>
                        <a:gd name="connsiteX5" fmla="*/ 0 w 280594"/>
                        <a:gd name="connsiteY5" fmla="*/ 0 h 14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594" h="140298">
                          <a:moveTo>
                            <a:pt x="0" y="0"/>
                          </a:moveTo>
                          <a:lnTo>
                            <a:pt x="280594" y="0"/>
                          </a:lnTo>
                          <a:lnTo>
                            <a:pt x="280594" y="1"/>
                          </a:lnTo>
                          <a:cubicBezTo>
                            <a:pt x="280594" y="77485"/>
                            <a:pt x="217781" y="140298"/>
                            <a:pt x="140297" y="140298"/>
                          </a:cubicBezTo>
                          <a:cubicBezTo>
                            <a:pt x="62813" y="140298"/>
                            <a:pt x="0" y="77485"/>
                            <a:pt x="0" y="1"/>
                          </a:cubicBezTo>
                          <a:lnTo>
                            <a:pt x="0" y="0"/>
                          </a:lnTo>
                          <a:close/>
                        </a:path>
                      </a:pathLst>
                    </a:custGeom>
                    <a:solidFill>
                      <a:srgbClr val="1E95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75" name="Freeform: Shape 74">
                      <a:extLst>
                        <a:ext uri="{FF2B5EF4-FFF2-40B4-BE49-F238E27FC236}">
                          <a16:creationId xmlns:a16="http://schemas.microsoft.com/office/drawing/2014/main" id="{5AF4BC9C-74CC-4D31-8208-EC82FA178F90}"/>
                        </a:ext>
                      </a:extLst>
                    </p:cNvPr>
                    <p:cNvSpPr/>
                    <p:nvPr/>
                  </p:nvSpPr>
                  <p:spPr>
                    <a:xfrm rot="10800000">
                      <a:off x="2679235" y="2411712"/>
                      <a:ext cx="280594" cy="140298"/>
                    </a:xfrm>
                    <a:custGeom>
                      <a:avLst/>
                      <a:gdLst>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0 w 473868"/>
                        <a:gd name="connsiteY5" fmla="*/ 0 h 325570"/>
                        <a:gd name="connsiteX6" fmla="*/ 473868 w 473868"/>
                        <a:gd name="connsiteY6" fmla="*/ 0 h 325570"/>
                        <a:gd name="connsiteX7" fmla="*/ 473868 w 473868"/>
                        <a:gd name="connsiteY7" fmla="*/ 185272 h 325570"/>
                        <a:gd name="connsiteX8" fmla="*/ 354742 w 473868"/>
                        <a:gd name="connsiteY8" fmla="*/ 185272 h 325570"/>
                        <a:gd name="connsiteX9" fmla="*/ 343717 w 473868"/>
                        <a:gd name="connsiteY9" fmla="*/ 130663 h 325570"/>
                        <a:gd name="connsiteX10" fmla="*/ 214445 w 473868"/>
                        <a:gd name="connsiteY10" fmla="*/ 44976 h 325570"/>
                        <a:gd name="connsiteX11" fmla="*/ 85173 w 473868"/>
                        <a:gd name="connsiteY11" fmla="*/ 130663 h 325570"/>
                        <a:gd name="connsiteX12" fmla="*/ 74148 w 473868"/>
                        <a:gd name="connsiteY12" fmla="*/ 185272 h 325570"/>
                        <a:gd name="connsiteX13" fmla="*/ 0 w 473868"/>
                        <a:gd name="connsiteY13" fmla="*/ 185272 h 325570"/>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74148 w 473868"/>
                        <a:gd name="connsiteY5" fmla="*/ 185272 h 325570"/>
                        <a:gd name="connsiteX6" fmla="*/ 0 w 473868"/>
                        <a:gd name="connsiteY6" fmla="*/ 0 h 325570"/>
                        <a:gd name="connsiteX7" fmla="*/ 473868 w 473868"/>
                        <a:gd name="connsiteY7" fmla="*/ 0 h 325570"/>
                        <a:gd name="connsiteX8" fmla="*/ 473868 w 473868"/>
                        <a:gd name="connsiteY8" fmla="*/ 185272 h 325570"/>
                        <a:gd name="connsiteX9" fmla="*/ 354742 w 473868"/>
                        <a:gd name="connsiteY9" fmla="*/ 185272 h 325570"/>
                        <a:gd name="connsiteX10" fmla="*/ 343717 w 473868"/>
                        <a:gd name="connsiteY10" fmla="*/ 130663 h 325570"/>
                        <a:gd name="connsiteX11" fmla="*/ 214445 w 473868"/>
                        <a:gd name="connsiteY11" fmla="*/ 44976 h 325570"/>
                        <a:gd name="connsiteX12" fmla="*/ 85173 w 473868"/>
                        <a:gd name="connsiteY12" fmla="*/ 130663 h 325570"/>
                        <a:gd name="connsiteX13" fmla="*/ 74148 w 473868"/>
                        <a:gd name="connsiteY13" fmla="*/ 185272 h 325570"/>
                        <a:gd name="connsiteX14" fmla="*/ 0 w 473868"/>
                        <a:gd name="connsiteY14" fmla="*/ 0 h 325570"/>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74148 w 473868"/>
                        <a:gd name="connsiteY5" fmla="*/ 185272 h 325570"/>
                        <a:gd name="connsiteX6" fmla="*/ 0 w 473868"/>
                        <a:gd name="connsiteY6" fmla="*/ 0 h 325570"/>
                        <a:gd name="connsiteX7" fmla="*/ 473868 w 473868"/>
                        <a:gd name="connsiteY7" fmla="*/ 0 h 325570"/>
                        <a:gd name="connsiteX8" fmla="*/ 473868 w 473868"/>
                        <a:gd name="connsiteY8" fmla="*/ 185272 h 325570"/>
                        <a:gd name="connsiteX9" fmla="*/ 354742 w 473868"/>
                        <a:gd name="connsiteY9" fmla="*/ 185272 h 325570"/>
                        <a:gd name="connsiteX10" fmla="*/ 343717 w 473868"/>
                        <a:gd name="connsiteY10" fmla="*/ 130663 h 325570"/>
                        <a:gd name="connsiteX11" fmla="*/ 214445 w 473868"/>
                        <a:gd name="connsiteY11" fmla="*/ 44976 h 325570"/>
                        <a:gd name="connsiteX12" fmla="*/ 85173 w 473868"/>
                        <a:gd name="connsiteY12" fmla="*/ 130663 h 325570"/>
                        <a:gd name="connsiteX13" fmla="*/ 0 w 473868"/>
                        <a:gd name="connsiteY13" fmla="*/ 0 h 325570"/>
                        <a:gd name="connsiteX0" fmla="*/ 80206 w 479926"/>
                        <a:gd name="connsiteY0" fmla="*/ 185272 h 325570"/>
                        <a:gd name="connsiteX1" fmla="*/ 360800 w 479926"/>
                        <a:gd name="connsiteY1" fmla="*/ 185272 h 325570"/>
                        <a:gd name="connsiteX2" fmla="*/ 360800 w 479926"/>
                        <a:gd name="connsiteY2" fmla="*/ 185273 h 325570"/>
                        <a:gd name="connsiteX3" fmla="*/ 220503 w 479926"/>
                        <a:gd name="connsiteY3" fmla="*/ 325570 h 325570"/>
                        <a:gd name="connsiteX4" fmla="*/ 80206 w 479926"/>
                        <a:gd name="connsiteY4" fmla="*/ 185273 h 325570"/>
                        <a:gd name="connsiteX5" fmla="*/ 80206 w 479926"/>
                        <a:gd name="connsiteY5" fmla="*/ 185272 h 325570"/>
                        <a:gd name="connsiteX6" fmla="*/ 6058 w 479926"/>
                        <a:gd name="connsiteY6" fmla="*/ 0 h 325570"/>
                        <a:gd name="connsiteX7" fmla="*/ 479926 w 479926"/>
                        <a:gd name="connsiteY7" fmla="*/ 0 h 325570"/>
                        <a:gd name="connsiteX8" fmla="*/ 479926 w 479926"/>
                        <a:gd name="connsiteY8" fmla="*/ 185272 h 325570"/>
                        <a:gd name="connsiteX9" fmla="*/ 360800 w 479926"/>
                        <a:gd name="connsiteY9" fmla="*/ 185272 h 325570"/>
                        <a:gd name="connsiteX10" fmla="*/ 349775 w 479926"/>
                        <a:gd name="connsiteY10" fmla="*/ 130663 h 325570"/>
                        <a:gd name="connsiteX11" fmla="*/ 220503 w 479926"/>
                        <a:gd name="connsiteY11" fmla="*/ 44976 h 325570"/>
                        <a:gd name="connsiteX12" fmla="*/ 6058 w 479926"/>
                        <a:gd name="connsiteY12" fmla="*/ 0 h 325570"/>
                        <a:gd name="connsiteX0" fmla="*/ 75246 w 474966"/>
                        <a:gd name="connsiteY0" fmla="*/ 185272 h 325570"/>
                        <a:gd name="connsiteX1" fmla="*/ 355840 w 474966"/>
                        <a:gd name="connsiteY1" fmla="*/ 185272 h 325570"/>
                        <a:gd name="connsiteX2" fmla="*/ 355840 w 474966"/>
                        <a:gd name="connsiteY2" fmla="*/ 185273 h 325570"/>
                        <a:gd name="connsiteX3" fmla="*/ 215543 w 474966"/>
                        <a:gd name="connsiteY3" fmla="*/ 325570 h 325570"/>
                        <a:gd name="connsiteX4" fmla="*/ 75246 w 474966"/>
                        <a:gd name="connsiteY4" fmla="*/ 185273 h 325570"/>
                        <a:gd name="connsiteX5" fmla="*/ 75246 w 474966"/>
                        <a:gd name="connsiteY5" fmla="*/ 185272 h 325570"/>
                        <a:gd name="connsiteX6" fmla="*/ 1098 w 474966"/>
                        <a:gd name="connsiteY6" fmla="*/ 0 h 325570"/>
                        <a:gd name="connsiteX7" fmla="*/ 474966 w 474966"/>
                        <a:gd name="connsiteY7" fmla="*/ 0 h 325570"/>
                        <a:gd name="connsiteX8" fmla="*/ 474966 w 474966"/>
                        <a:gd name="connsiteY8" fmla="*/ 185272 h 325570"/>
                        <a:gd name="connsiteX9" fmla="*/ 355840 w 474966"/>
                        <a:gd name="connsiteY9" fmla="*/ 185272 h 325570"/>
                        <a:gd name="connsiteX10" fmla="*/ 344815 w 474966"/>
                        <a:gd name="connsiteY10" fmla="*/ 130663 h 325570"/>
                        <a:gd name="connsiteX11" fmla="*/ 1098 w 474966"/>
                        <a:gd name="connsiteY11" fmla="*/ 0 h 325570"/>
                        <a:gd name="connsiteX0" fmla="*/ 75246 w 474966"/>
                        <a:gd name="connsiteY0" fmla="*/ 185272 h 325570"/>
                        <a:gd name="connsiteX1" fmla="*/ 355840 w 474966"/>
                        <a:gd name="connsiteY1" fmla="*/ 185272 h 325570"/>
                        <a:gd name="connsiteX2" fmla="*/ 355840 w 474966"/>
                        <a:gd name="connsiteY2" fmla="*/ 185273 h 325570"/>
                        <a:gd name="connsiteX3" fmla="*/ 215543 w 474966"/>
                        <a:gd name="connsiteY3" fmla="*/ 325570 h 325570"/>
                        <a:gd name="connsiteX4" fmla="*/ 75246 w 474966"/>
                        <a:gd name="connsiteY4" fmla="*/ 185273 h 325570"/>
                        <a:gd name="connsiteX5" fmla="*/ 75246 w 474966"/>
                        <a:gd name="connsiteY5" fmla="*/ 185272 h 325570"/>
                        <a:gd name="connsiteX6" fmla="*/ 1098 w 474966"/>
                        <a:gd name="connsiteY6" fmla="*/ 0 h 325570"/>
                        <a:gd name="connsiteX7" fmla="*/ 474966 w 474966"/>
                        <a:gd name="connsiteY7" fmla="*/ 0 h 325570"/>
                        <a:gd name="connsiteX8" fmla="*/ 474966 w 474966"/>
                        <a:gd name="connsiteY8" fmla="*/ 185272 h 325570"/>
                        <a:gd name="connsiteX9" fmla="*/ 344815 w 474966"/>
                        <a:gd name="connsiteY9" fmla="*/ 130663 h 325570"/>
                        <a:gd name="connsiteX10" fmla="*/ 1098 w 474966"/>
                        <a:gd name="connsiteY10" fmla="*/ 0 h 325570"/>
                        <a:gd name="connsiteX0" fmla="*/ 75246 w 474966"/>
                        <a:gd name="connsiteY0" fmla="*/ 185272 h 325570"/>
                        <a:gd name="connsiteX1" fmla="*/ 355840 w 474966"/>
                        <a:gd name="connsiteY1" fmla="*/ 185272 h 325570"/>
                        <a:gd name="connsiteX2" fmla="*/ 355840 w 474966"/>
                        <a:gd name="connsiteY2" fmla="*/ 185273 h 325570"/>
                        <a:gd name="connsiteX3" fmla="*/ 215543 w 474966"/>
                        <a:gd name="connsiteY3" fmla="*/ 325570 h 325570"/>
                        <a:gd name="connsiteX4" fmla="*/ 75246 w 474966"/>
                        <a:gd name="connsiteY4" fmla="*/ 185273 h 325570"/>
                        <a:gd name="connsiteX5" fmla="*/ 75246 w 474966"/>
                        <a:gd name="connsiteY5" fmla="*/ 185272 h 325570"/>
                        <a:gd name="connsiteX6" fmla="*/ 1098 w 474966"/>
                        <a:gd name="connsiteY6" fmla="*/ 0 h 325570"/>
                        <a:gd name="connsiteX7" fmla="*/ 474966 w 474966"/>
                        <a:gd name="connsiteY7" fmla="*/ 0 h 325570"/>
                        <a:gd name="connsiteX8" fmla="*/ 344815 w 474966"/>
                        <a:gd name="connsiteY8" fmla="*/ 130663 h 325570"/>
                        <a:gd name="connsiteX9" fmla="*/ 1098 w 474966"/>
                        <a:gd name="connsiteY9" fmla="*/ 0 h 325570"/>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74148 w 473868"/>
                        <a:gd name="connsiteY5" fmla="*/ 185272 h 325570"/>
                        <a:gd name="connsiteX6" fmla="*/ 0 w 473868"/>
                        <a:gd name="connsiteY6" fmla="*/ 0 h 325570"/>
                        <a:gd name="connsiteX7" fmla="*/ 473868 w 473868"/>
                        <a:gd name="connsiteY7" fmla="*/ 0 h 325570"/>
                        <a:gd name="connsiteX8" fmla="*/ 0 w 473868"/>
                        <a:gd name="connsiteY8" fmla="*/ 0 h 325570"/>
                        <a:gd name="connsiteX0" fmla="*/ 0 w 280594"/>
                        <a:gd name="connsiteY0" fmla="*/ 0 h 140298"/>
                        <a:gd name="connsiteX1" fmla="*/ 280594 w 280594"/>
                        <a:gd name="connsiteY1" fmla="*/ 0 h 140298"/>
                        <a:gd name="connsiteX2" fmla="*/ 280594 w 280594"/>
                        <a:gd name="connsiteY2" fmla="*/ 1 h 140298"/>
                        <a:gd name="connsiteX3" fmla="*/ 140297 w 280594"/>
                        <a:gd name="connsiteY3" fmla="*/ 140298 h 140298"/>
                        <a:gd name="connsiteX4" fmla="*/ 0 w 280594"/>
                        <a:gd name="connsiteY4" fmla="*/ 1 h 140298"/>
                        <a:gd name="connsiteX5" fmla="*/ 0 w 280594"/>
                        <a:gd name="connsiteY5" fmla="*/ 0 h 14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594" h="140298">
                          <a:moveTo>
                            <a:pt x="0" y="0"/>
                          </a:moveTo>
                          <a:lnTo>
                            <a:pt x="280594" y="0"/>
                          </a:lnTo>
                          <a:lnTo>
                            <a:pt x="280594" y="1"/>
                          </a:lnTo>
                          <a:cubicBezTo>
                            <a:pt x="280594" y="77485"/>
                            <a:pt x="217781" y="140298"/>
                            <a:pt x="140297" y="140298"/>
                          </a:cubicBezTo>
                          <a:cubicBezTo>
                            <a:pt x="62813" y="140298"/>
                            <a:pt x="0" y="77485"/>
                            <a:pt x="0" y="1"/>
                          </a:cubicBezTo>
                          <a:lnTo>
                            <a:pt x="0" y="0"/>
                          </a:lnTo>
                          <a:close/>
                        </a:path>
                      </a:pathLst>
                    </a:custGeom>
                    <a:solidFill>
                      <a:srgbClr val="53B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grpSp>
              <p:sp>
                <p:nvSpPr>
                  <p:cNvPr id="73" name="Oval 72">
                    <a:extLst>
                      <a:ext uri="{FF2B5EF4-FFF2-40B4-BE49-F238E27FC236}">
                        <a16:creationId xmlns:a16="http://schemas.microsoft.com/office/drawing/2014/main" id="{EA7098F5-86DD-415E-9297-34F38BEF9825}"/>
                      </a:ext>
                    </a:extLst>
                  </p:cNvPr>
                  <p:cNvSpPr/>
                  <p:nvPr/>
                </p:nvSpPr>
                <p:spPr>
                  <a:xfrm>
                    <a:off x="2649496" y="2550231"/>
                    <a:ext cx="340068" cy="34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grpSp>
          </p:grpSp>
          <p:grpSp>
            <p:nvGrpSpPr>
              <p:cNvPr id="37" name="Group 36">
                <a:extLst>
                  <a:ext uri="{FF2B5EF4-FFF2-40B4-BE49-F238E27FC236}">
                    <a16:creationId xmlns:a16="http://schemas.microsoft.com/office/drawing/2014/main" id="{819FDCEE-BB84-414C-AE3C-7B98A43CC450}"/>
                  </a:ext>
                </a:extLst>
              </p:cNvPr>
              <p:cNvGrpSpPr/>
              <p:nvPr/>
            </p:nvGrpSpPr>
            <p:grpSpPr>
              <a:xfrm>
                <a:off x="1671748" y="3176523"/>
                <a:ext cx="489495" cy="489497"/>
                <a:chOff x="2574784" y="2473392"/>
                <a:chExt cx="489495" cy="489497"/>
              </a:xfrm>
            </p:grpSpPr>
            <p:grpSp>
              <p:nvGrpSpPr>
                <p:cNvPr id="66" name="Group 65">
                  <a:extLst>
                    <a:ext uri="{FF2B5EF4-FFF2-40B4-BE49-F238E27FC236}">
                      <a16:creationId xmlns:a16="http://schemas.microsoft.com/office/drawing/2014/main" id="{8C50DEB0-2DB2-43ED-AAEF-0E3A8AC1CC87}"/>
                    </a:ext>
                  </a:extLst>
                </p:cNvPr>
                <p:cNvGrpSpPr/>
                <p:nvPr/>
              </p:nvGrpSpPr>
              <p:grpSpPr>
                <a:xfrm>
                  <a:off x="2574784" y="2473392"/>
                  <a:ext cx="489495" cy="489497"/>
                  <a:chOff x="2679235" y="2411712"/>
                  <a:chExt cx="280595" cy="280596"/>
                </a:xfrm>
              </p:grpSpPr>
              <p:sp>
                <p:nvSpPr>
                  <p:cNvPr id="68" name="Freeform: Shape 67">
                    <a:extLst>
                      <a:ext uri="{FF2B5EF4-FFF2-40B4-BE49-F238E27FC236}">
                        <a16:creationId xmlns:a16="http://schemas.microsoft.com/office/drawing/2014/main" id="{5012D417-6EDE-4D45-BED9-8E7D62F86933}"/>
                      </a:ext>
                    </a:extLst>
                  </p:cNvPr>
                  <p:cNvSpPr/>
                  <p:nvPr/>
                </p:nvSpPr>
                <p:spPr>
                  <a:xfrm>
                    <a:off x="2679236" y="2552010"/>
                    <a:ext cx="280594" cy="140298"/>
                  </a:xfrm>
                  <a:custGeom>
                    <a:avLst/>
                    <a:gdLst>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0 w 473868"/>
                      <a:gd name="connsiteY5" fmla="*/ 0 h 325570"/>
                      <a:gd name="connsiteX6" fmla="*/ 473868 w 473868"/>
                      <a:gd name="connsiteY6" fmla="*/ 0 h 325570"/>
                      <a:gd name="connsiteX7" fmla="*/ 473868 w 473868"/>
                      <a:gd name="connsiteY7" fmla="*/ 185272 h 325570"/>
                      <a:gd name="connsiteX8" fmla="*/ 354742 w 473868"/>
                      <a:gd name="connsiteY8" fmla="*/ 185272 h 325570"/>
                      <a:gd name="connsiteX9" fmla="*/ 343717 w 473868"/>
                      <a:gd name="connsiteY9" fmla="*/ 130663 h 325570"/>
                      <a:gd name="connsiteX10" fmla="*/ 214445 w 473868"/>
                      <a:gd name="connsiteY10" fmla="*/ 44976 h 325570"/>
                      <a:gd name="connsiteX11" fmla="*/ 85173 w 473868"/>
                      <a:gd name="connsiteY11" fmla="*/ 130663 h 325570"/>
                      <a:gd name="connsiteX12" fmla="*/ 74148 w 473868"/>
                      <a:gd name="connsiteY12" fmla="*/ 185272 h 325570"/>
                      <a:gd name="connsiteX13" fmla="*/ 0 w 473868"/>
                      <a:gd name="connsiteY13" fmla="*/ 185272 h 325570"/>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74148 w 473868"/>
                      <a:gd name="connsiteY5" fmla="*/ 185272 h 325570"/>
                      <a:gd name="connsiteX6" fmla="*/ 0 w 473868"/>
                      <a:gd name="connsiteY6" fmla="*/ 0 h 325570"/>
                      <a:gd name="connsiteX7" fmla="*/ 473868 w 473868"/>
                      <a:gd name="connsiteY7" fmla="*/ 0 h 325570"/>
                      <a:gd name="connsiteX8" fmla="*/ 473868 w 473868"/>
                      <a:gd name="connsiteY8" fmla="*/ 185272 h 325570"/>
                      <a:gd name="connsiteX9" fmla="*/ 354742 w 473868"/>
                      <a:gd name="connsiteY9" fmla="*/ 185272 h 325570"/>
                      <a:gd name="connsiteX10" fmla="*/ 343717 w 473868"/>
                      <a:gd name="connsiteY10" fmla="*/ 130663 h 325570"/>
                      <a:gd name="connsiteX11" fmla="*/ 214445 w 473868"/>
                      <a:gd name="connsiteY11" fmla="*/ 44976 h 325570"/>
                      <a:gd name="connsiteX12" fmla="*/ 85173 w 473868"/>
                      <a:gd name="connsiteY12" fmla="*/ 130663 h 325570"/>
                      <a:gd name="connsiteX13" fmla="*/ 74148 w 473868"/>
                      <a:gd name="connsiteY13" fmla="*/ 185272 h 325570"/>
                      <a:gd name="connsiteX14" fmla="*/ 0 w 473868"/>
                      <a:gd name="connsiteY14" fmla="*/ 0 h 325570"/>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74148 w 473868"/>
                      <a:gd name="connsiteY5" fmla="*/ 185272 h 325570"/>
                      <a:gd name="connsiteX6" fmla="*/ 0 w 473868"/>
                      <a:gd name="connsiteY6" fmla="*/ 0 h 325570"/>
                      <a:gd name="connsiteX7" fmla="*/ 473868 w 473868"/>
                      <a:gd name="connsiteY7" fmla="*/ 0 h 325570"/>
                      <a:gd name="connsiteX8" fmla="*/ 473868 w 473868"/>
                      <a:gd name="connsiteY8" fmla="*/ 185272 h 325570"/>
                      <a:gd name="connsiteX9" fmla="*/ 354742 w 473868"/>
                      <a:gd name="connsiteY9" fmla="*/ 185272 h 325570"/>
                      <a:gd name="connsiteX10" fmla="*/ 343717 w 473868"/>
                      <a:gd name="connsiteY10" fmla="*/ 130663 h 325570"/>
                      <a:gd name="connsiteX11" fmla="*/ 214445 w 473868"/>
                      <a:gd name="connsiteY11" fmla="*/ 44976 h 325570"/>
                      <a:gd name="connsiteX12" fmla="*/ 85173 w 473868"/>
                      <a:gd name="connsiteY12" fmla="*/ 130663 h 325570"/>
                      <a:gd name="connsiteX13" fmla="*/ 0 w 473868"/>
                      <a:gd name="connsiteY13" fmla="*/ 0 h 325570"/>
                      <a:gd name="connsiteX0" fmla="*/ 80206 w 479926"/>
                      <a:gd name="connsiteY0" fmla="*/ 185272 h 325570"/>
                      <a:gd name="connsiteX1" fmla="*/ 360800 w 479926"/>
                      <a:gd name="connsiteY1" fmla="*/ 185272 h 325570"/>
                      <a:gd name="connsiteX2" fmla="*/ 360800 w 479926"/>
                      <a:gd name="connsiteY2" fmla="*/ 185273 h 325570"/>
                      <a:gd name="connsiteX3" fmla="*/ 220503 w 479926"/>
                      <a:gd name="connsiteY3" fmla="*/ 325570 h 325570"/>
                      <a:gd name="connsiteX4" fmla="*/ 80206 w 479926"/>
                      <a:gd name="connsiteY4" fmla="*/ 185273 h 325570"/>
                      <a:gd name="connsiteX5" fmla="*/ 80206 w 479926"/>
                      <a:gd name="connsiteY5" fmla="*/ 185272 h 325570"/>
                      <a:gd name="connsiteX6" fmla="*/ 6058 w 479926"/>
                      <a:gd name="connsiteY6" fmla="*/ 0 h 325570"/>
                      <a:gd name="connsiteX7" fmla="*/ 479926 w 479926"/>
                      <a:gd name="connsiteY7" fmla="*/ 0 h 325570"/>
                      <a:gd name="connsiteX8" fmla="*/ 479926 w 479926"/>
                      <a:gd name="connsiteY8" fmla="*/ 185272 h 325570"/>
                      <a:gd name="connsiteX9" fmla="*/ 360800 w 479926"/>
                      <a:gd name="connsiteY9" fmla="*/ 185272 h 325570"/>
                      <a:gd name="connsiteX10" fmla="*/ 349775 w 479926"/>
                      <a:gd name="connsiteY10" fmla="*/ 130663 h 325570"/>
                      <a:gd name="connsiteX11" fmla="*/ 220503 w 479926"/>
                      <a:gd name="connsiteY11" fmla="*/ 44976 h 325570"/>
                      <a:gd name="connsiteX12" fmla="*/ 6058 w 479926"/>
                      <a:gd name="connsiteY12" fmla="*/ 0 h 325570"/>
                      <a:gd name="connsiteX0" fmla="*/ 75246 w 474966"/>
                      <a:gd name="connsiteY0" fmla="*/ 185272 h 325570"/>
                      <a:gd name="connsiteX1" fmla="*/ 355840 w 474966"/>
                      <a:gd name="connsiteY1" fmla="*/ 185272 h 325570"/>
                      <a:gd name="connsiteX2" fmla="*/ 355840 w 474966"/>
                      <a:gd name="connsiteY2" fmla="*/ 185273 h 325570"/>
                      <a:gd name="connsiteX3" fmla="*/ 215543 w 474966"/>
                      <a:gd name="connsiteY3" fmla="*/ 325570 h 325570"/>
                      <a:gd name="connsiteX4" fmla="*/ 75246 w 474966"/>
                      <a:gd name="connsiteY4" fmla="*/ 185273 h 325570"/>
                      <a:gd name="connsiteX5" fmla="*/ 75246 w 474966"/>
                      <a:gd name="connsiteY5" fmla="*/ 185272 h 325570"/>
                      <a:gd name="connsiteX6" fmla="*/ 1098 w 474966"/>
                      <a:gd name="connsiteY6" fmla="*/ 0 h 325570"/>
                      <a:gd name="connsiteX7" fmla="*/ 474966 w 474966"/>
                      <a:gd name="connsiteY7" fmla="*/ 0 h 325570"/>
                      <a:gd name="connsiteX8" fmla="*/ 474966 w 474966"/>
                      <a:gd name="connsiteY8" fmla="*/ 185272 h 325570"/>
                      <a:gd name="connsiteX9" fmla="*/ 355840 w 474966"/>
                      <a:gd name="connsiteY9" fmla="*/ 185272 h 325570"/>
                      <a:gd name="connsiteX10" fmla="*/ 344815 w 474966"/>
                      <a:gd name="connsiteY10" fmla="*/ 130663 h 325570"/>
                      <a:gd name="connsiteX11" fmla="*/ 1098 w 474966"/>
                      <a:gd name="connsiteY11" fmla="*/ 0 h 325570"/>
                      <a:gd name="connsiteX0" fmla="*/ 75246 w 474966"/>
                      <a:gd name="connsiteY0" fmla="*/ 185272 h 325570"/>
                      <a:gd name="connsiteX1" fmla="*/ 355840 w 474966"/>
                      <a:gd name="connsiteY1" fmla="*/ 185272 h 325570"/>
                      <a:gd name="connsiteX2" fmla="*/ 355840 w 474966"/>
                      <a:gd name="connsiteY2" fmla="*/ 185273 h 325570"/>
                      <a:gd name="connsiteX3" fmla="*/ 215543 w 474966"/>
                      <a:gd name="connsiteY3" fmla="*/ 325570 h 325570"/>
                      <a:gd name="connsiteX4" fmla="*/ 75246 w 474966"/>
                      <a:gd name="connsiteY4" fmla="*/ 185273 h 325570"/>
                      <a:gd name="connsiteX5" fmla="*/ 75246 w 474966"/>
                      <a:gd name="connsiteY5" fmla="*/ 185272 h 325570"/>
                      <a:gd name="connsiteX6" fmla="*/ 1098 w 474966"/>
                      <a:gd name="connsiteY6" fmla="*/ 0 h 325570"/>
                      <a:gd name="connsiteX7" fmla="*/ 474966 w 474966"/>
                      <a:gd name="connsiteY7" fmla="*/ 0 h 325570"/>
                      <a:gd name="connsiteX8" fmla="*/ 474966 w 474966"/>
                      <a:gd name="connsiteY8" fmla="*/ 185272 h 325570"/>
                      <a:gd name="connsiteX9" fmla="*/ 344815 w 474966"/>
                      <a:gd name="connsiteY9" fmla="*/ 130663 h 325570"/>
                      <a:gd name="connsiteX10" fmla="*/ 1098 w 474966"/>
                      <a:gd name="connsiteY10" fmla="*/ 0 h 325570"/>
                      <a:gd name="connsiteX0" fmla="*/ 75246 w 474966"/>
                      <a:gd name="connsiteY0" fmla="*/ 185272 h 325570"/>
                      <a:gd name="connsiteX1" fmla="*/ 355840 w 474966"/>
                      <a:gd name="connsiteY1" fmla="*/ 185272 h 325570"/>
                      <a:gd name="connsiteX2" fmla="*/ 355840 w 474966"/>
                      <a:gd name="connsiteY2" fmla="*/ 185273 h 325570"/>
                      <a:gd name="connsiteX3" fmla="*/ 215543 w 474966"/>
                      <a:gd name="connsiteY3" fmla="*/ 325570 h 325570"/>
                      <a:gd name="connsiteX4" fmla="*/ 75246 w 474966"/>
                      <a:gd name="connsiteY4" fmla="*/ 185273 h 325570"/>
                      <a:gd name="connsiteX5" fmla="*/ 75246 w 474966"/>
                      <a:gd name="connsiteY5" fmla="*/ 185272 h 325570"/>
                      <a:gd name="connsiteX6" fmla="*/ 1098 w 474966"/>
                      <a:gd name="connsiteY6" fmla="*/ 0 h 325570"/>
                      <a:gd name="connsiteX7" fmla="*/ 474966 w 474966"/>
                      <a:gd name="connsiteY7" fmla="*/ 0 h 325570"/>
                      <a:gd name="connsiteX8" fmla="*/ 344815 w 474966"/>
                      <a:gd name="connsiteY8" fmla="*/ 130663 h 325570"/>
                      <a:gd name="connsiteX9" fmla="*/ 1098 w 474966"/>
                      <a:gd name="connsiteY9" fmla="*/ 0 h 325570"/>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74148 w 473868"/>
                      <a:gd name="connsiteY5" fmla="*/ 185272 h 325570"/>
                      <a:gd name="connsiteX6" fmla="*/ 0 w 473868"/>
                      <a:gd name="connsiteY6" fmla="*/ 0 h 325570"/>
                      <a:gd name="connsiteX7" fmla="*/ 473868 w 473868"/>
                      <a:gd name="connsiteY7" fmla="*/ 0 h 325570"/>
                      <a:gd name="connsiteX8" fmla="*/ 0 w 473868"/>
                      <a:gd name="connsiteY8" fmla="*/ 0 h 325570"/>
                      <a:gd name="connsiteX0" fmla="*/ 0 w 280594"/>
                      <a:gd name="connsiteY0" fmla="*/ 0 h 140298"/>
                      <a:gd name="connsiteX1" fmla="*/ 280594 w 280594"/>
                      <a:gd name="connsiteY1" fmla="*/ 0 h 140298"/>
                      <a:gd name="connsiteX2" fmla="*/ 280594 w 280594"/>
                      <a:gd name="connsiteY2" fmla="*/ 1 h 140298"/>
                      <a:gd name="connsiteX3" fmla="*/ 140297 w 280594"/>
                      <a:gd name="connsiteY3" fmla="*/ 140298 h 140298"/>
                      <a:gd name="connsiteX4" fmla="*/ 0 w 280594"/>
                      <a:gd name="connsiteY4" fmla="*/ 1 h 140298"/>
                      <a:gd name="connsiteX5" fmla="*/ 0 w 280594"/>
                      <a:gd name="connsiteY5" fmla="*/ 0 h 14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594" h="140298">
                        <a:moveTo>
                          <a:pt x="0" y="0"/>
                        </a:moveTo>
                        <a:lnTo>
                          <a:pt x="280594" y="0"/>
                        </a:lnTo>
                        <a:lnTo>
                          <a:pt x="280594" y="1"/>
                        </a:lnTo>
                        <a:cubicBezTo>
                          <a:pt x="280594" y="77485"/>
                          <a:pt x="217781" y="140298"/>
                          <a:pt x="140297" y="140298"/>
                        </a:cubicBezTo>
                        <a:cubicBezTo>
                          <a:pt x="62813" y="140298"/>
                          <a:pt x="0" y="77485"/>
                          <a:pt x="0" y="1"/>
                        </a:cubicBezTo>
                        <a:lnTo>
                          <a:pt x="0" y="0"/>
                        </a:lnTo>
                        <a:close/>
                      </a:path>
                    </a:pathLst>
                  </a:custGeom>
                  <a:solidFill>
                    <a:srgbClr val="1E95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69" name="Freeform: Shape 68">
                    <a:extLst>
                      <a:ext uri="{FF2B5EF4-FFF2-40B4-BE49-F238E27FC236}">
                        <a16:creationId xmlns:a16="http://schemas.microsoft.com/office/drawing/2014/main" id="{EC010AD9-8BF3-403B-84B2-CA3EAC31195B}"/>
                      </a:ext>
                    </a:extLst>
                  </p:cNvPr>
                  <p:cNvSpPr/>
                  <p:nvPr/>
                </p:nvSpPr>
                <p:spPr>
                  <a:xfrm rot="10800000">
                    <a:off x="2679235" y="2411712"/>
                    <a:ext cx="280594" cy="140298"/>
                  </a:xfrm>
                  <a:custGeom>
                    <a:avLst/>
                    <a:gdLst>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0 w 473868"/>
                      <a:gd name="connsiteY5" fmla="*/ 0 h 325570"/>
                      <a:gd name="connsiteX6" fmla="*/ 473868 w 473868"/>
                      <a:gd name="connsiteY6" fmla="*/ 0 h 325570"/>
                      <a:gd name="connsiteX7" fmla="*/ 473868 w 473868"/>
                      <a:gd name="connsiteY7" fmla="*/ 185272 h 325570"/>
                      <a:gd name="connsiteX8" fmla="*/ 354742 w 473868"/>
                      <a:gd name="connsiteY8" fmla="*/ 185272 h 325570"/>
                      <a:gd name="connsiteX9" fmla="*/ 343717 w 473868"/>
                      <a:gd name="connsiteY9" fmla="*/ 130663 h 325570"/>
                      <a:gd name="connsiteX10" fmla="*/ 214445 w 473868"/>
                      <a:gd name="connsiteY10" fmla="*/ 44976 h 325570"/>
                      <a:gd name="connsiteX11" fmla="*/ 85173 w 473868"/>
                      <a:gd name="connsiteY11" fmla="*/ 130663 h 325570"/>
                      <a:gd name="connsiteX12" fmla="*/ 74148 w 473868"/>
                      <a:gd name="connsiteY12" fmla="*/ 185272 h 325570"/>
                      <a:gd name="connsiteX13" fmla="*/ 0 w 473868"/>
                      <a:gd name="connsiteY13" fmla="*/ 185272 h 325570"/>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74148 w 473868"/>
                      <a:gd name="connsiteY5" fmla="*/ 185272 h 325570"/>
                      <a:gd name="connsiteX6" fmla="*/ 0 w 473868"/>
                      <a:gd name="connsiteY6" fmla="*/ 0 h 325570"/>
                      <a:gd name="connsiteX7" fmla="*/ 473868 w 473868"/>
                      <a:gd name="connsiteY7" fmla="*/ 0 h 325570"/>
                      <a:gd name="connsiteX8" fmla="*/ 473868 w 473868"/>
                      <a:gd name="connsiteY8" fmla="*/ 185272 h 325570"/>
                      <a:gd name="connsiteX9" fmla="*/ 354742 w 473868"/>
                      <a:gd name="connsiteY9" fmla="*/ 185272 h 325570"/>
                      <a:gd name="connsiteX10" fmla="*/ 343717 w 473868"/>
                      <a:gd name="connsiteY10" fmla="*/ 130663 h 325570"/>
                      <a:gd name="connsiteX11" fmla="*/ 214445 w 473868"/>
                      <a:gd name="connsiteY11" fmla="*/ 44976 h 325570"/>
                      <a:gd name="connsiteX12" fmla="*/ 85173 w 473868"/>
                      <a:gd name="connsiteY12" fmla="*/ 130663 h 325570"/>
                      <a:gd name="connsiteX13" fmla="*/ 74148 w 473868"/>
                      <a:gd name="connsiteY13" fmla="*/ 185272 h 325570"/>
                      <a:gd name="connsiteX14" fmla="*/ 0 w 473868"/>
                      <a:gd name="connsiteY14" fmla="*/ 0 h 325570"/>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74148 w 473868"/>
                      <a:gd name="connsiteY5" fmla="*/ 185272 h 325570"/>
                      <a:gd name="connsiteX6" fmla="*/ 0 w 473868"/>
                      <a:gd name="connsiteY6" fmla="*/ 0 h 325570"/>
                      <a:gd name="connsiteX7" fmla="*/ 473868 w 473868"/>
                      <a:gd name="connsiteY7" fmla="*/ 0 h 325570"/>
                      <a:gd name="connsiteX8" fmla="*/ 473868 w 473868"/>
                      <a:gd name="connsiteY8" fmla="*/ 185272 h 325570"/>
                      <a:gd name="connsiteX9" fmla="*/ 354742 w 473868"/>
                      <a:gd name="connsiteY9" fmla="*/ 185272 h 325570"/>
                      <a:gd name="connsiteX10" fmla="*/ 343717 w 473868"/>
                      <a:gd name="connsiteY10" fmla="*/ 130663 h 325570"/>
                      <a:gd name="connsiteX11" fmla="*/ 214445 w 473868"/>
                      <a:gd name="connsiteY11" fmla="*/ 44976 h 325570"/>
                      <a:gd name="connsiteX12" fmla="*/ 85173 w 473868"/>
                      <a:gd name="connsiteY12" fmla="*/ 130663 h 325570"/>
                      <a:gd name="connsiteX13" fmla="*/ 0 w 473868"/>
                      <a:gd name="connsiteY13" fmla="*/ 0 h 325570"/>
                      <a:gd name="connsiteX0" fmla="*/ 80206 w 479926"/>
                      <a:gd name="connsiteY0" fmla="*/ 185272 h 325570"/>
                      <a:gd name="connsiteX1" fmla="*/ 360800 w 479926"/>
                      <a:gd name="connsiteY1" fmla="*/ 185272 h 325570"/>
                      <a:gd name="connsiteX2" fmla="*/ 360800 w 479926"/>
                      <a:gd name="connsiteY2" fmla="*/ 185273 h 325570"/>
                      <a:gd name="connsiteX3" fmla="*/ 220503 w 479926"/>
                      <a:gd name="connsiteY3" fmla="*/ 325570 h 325570"/>
                      <a:gd name="connsiteX4" fmla="*/ 80206 w 479926"/>
                      <a:gd name="connsiteY4" fmla="*/ 185273 h 325570"/>
                      <a:gd name="connsiteX5" fmla="*/ 80206 w 479926"/>
                      <a:gd name="connsiteY5" fmla="*/ 185272 h 325570"/>
                      <a:gd name="connsiteX6" fmla="*/ 6058 w 479926"/>
                      <a:gd name="connsiteY6" fmla="*/ 0 h 325570"/>
                      <a:gd name="connsiteX7" fmla="*/ 479926 w 479926"/>
                      <a:gd name="connsiteY7" fmla="*/ 0 h 325570"/>
                      <a:gd name="connsiteX8" fmla="*/ 479926 w 479926"/>
                      <a:gd name="connsiteY8" fmla="*/ 185272 h 325570"/>
                      <a:gd name="connsiteX9" fmla="*/ 360800 w 479926"/>
                      <a:gd name="connsiteY9" fmla="*/ 185272 h 325570"/>
                      <a:gd name="connsiteX10" fmla="*/ 349775 w 479926"/>
                      <a:gd name="connsiteY10" fmla="*/ 130663 h 325570"/>
                      <a:gd name="connsiteX11" fmla="*/ 220503 w 479926"/>
                      <a:gd name="connsiteY11" fmla="*/ 44976 h 325570"/>
                      <a:gd name="connsiteX12" fmla="*/ 6058 w 479926"/>
                      <a:gd name="connsiteY12" fmla="*/ 0 h 325570"/>
                      <a:gd name="connsiteX0" fmla="*/ 75246 w 474966"/>
                      <a:gd name="connsiteY0" fmla="*/ 185272 h 325570"/>
                      <a:gd name="connsiteX1" fmla="*/ 355840 w 474966"/>
                      <a:gd name="connsiteY1" fmla="*/ 185272 h 325570"/>
                      <a:gd name="connsiteX2" fmla="*/ 355840 w 474966"/>
                      <a:gd name="connsiteY2" fmla="*/ 185273 h 325570"/>
                      <a:gd name="connsiteX3" fmla="*/ 215543 w 474966"/>
                      <a:gd name="connsiteY3" fmla="*/ 325570 h 325570"/>
                      <a:gd name="connsiteX4" fmla="*/ 75246 w 474966"/>
                      <a:gd name="connsiteY4" fmla="*/ 185273 h 325570"/>
                      <a:gd name="connsiteX5" fmla="*/ 75246 w 474966"/>
                      <a:gd name="connsiteY5" fmla="*/ 185272 h 325570"/>
                      <a:gd name="connsiteX6" fmla="*/ 1098 w 474966"/>
                      <a:gd name="connsiteY6" fmla="*/ 0 h 325570"/>
                      <a:gd name="connsiteX7" fmla="*/ 474966 w 474966"/>
                      <a:gd name="connsiteY7" fmla="*/ 0 h 325570"/>
                      <a:gd name="connsiteX8" fmla="*/ 474966 w 474966"/>
                      <a:gd name="connsiteY8" fmla="*/ 185272 h 325570"/>
                      <a:gd name="connsiteX9" fmla="*/ 355840 w 474966"/>
                      <a:gd name="connsiteY9" fmla="*/ 185272 h 325570"/>
                      <a:gd name="connsiteX10" fmla="*/ 344815 w 474966"/>
                      <a:gd name="connsiteY10" fmla="*/ 130663 h 325570"/>
                      <a:gd name="connsiteX11" fmla="*/ 1098 w 474966"/>
                      <a:gd name="connsiteY11" fmla="*/ 0 h 325570"/>
                      <a:gd name="connsiteX0" fmla="*/ 75246 w 474966"/>
                      <a:gd name="connsiteY0" fmla="*/ 185272 h 325570"/>
                      <a:gd name="connsiteX1" fmla="*/ 355840 w 474966"/>
                      <a:gd name="connsiteY1" fmla="*/ 185272 h 325570"/>
                      <a:gd name="connsiteX2" fmla="*/ 355840 w 474966"/>
                      <a:gd name="connsiteY2" fmla="*/ 185273 h 325570"/>
                      <a:gd name="connsiteX3" fmla="*/ 215543 w 474966"/>
                      <a:gd name="connsiteY3" fmla="*/ 325570 h 325570"/>
                      <a:gd name="connsiteX4" fmla="*/ 75246 w 474966"/>
                      <a:gd name="connsiteY4" fmla="*/ 185273 h 325570"/>
                      <a:gd name="connsiteX5" fmla="*/ 75246 w 474966"/>
                      <a:gd name="connsiteY5" fmla="*/ 185272 h 325570"/>
                      <a:gd name="connsiteX6" fmla="*/ 1098 w 474966"/>
                      <a:gd name="connsiteY6" fmla="*/ 0 h 325570"/>
                      <a:gd name="connsiteX7" fmla="*/ 474966 w 474966"/>
                      <a:gd name="connsiteY7" fmla="*/ 0 h 325570"/>
                      <a:gd name="connsiteX8" fmla="*/ 474966 w 474966"/>
                      <a:gd name="connsiteY8" fmla="*/ 185272 h 325570"/>
                      <a:gd name="connsiteX9" fmla="*/ 344815 w 474966"/>
                      <a:gd name="connsiteY9" fmla="*/ 130663 h 325570"/>
                      <a:gd name="connsiteX10" fmla="*/ 1098 w 474966"/>
                      <a:gd name="connsiteY10" fmla="*/ 0 h 325570"/>
                      <a:gd name="connsiteX0" fmla="*/ 75246 w 474966"/>
                      <a:gd name="connsiteY0" fmla="*/ 185272 h 325570"/>
                      <a:gd name="connsiteX1" fmla="*/ 355840 w 474966"/>
                      <a:gd name="connsiteY1" fmla="*/ 185272 h 325570"/>
                      <a:gd name="connsiteX2" fmla="*/ 355840 w 474966"/>
                      <a:gd name="connsiteY2" fmla="*/ 185273 h 325570"/>
                      <a:gd name="connsiteX3" fmla="*/ 215543 w 474966"/>
                      <a:gd name="connsiteY3" fmla="*/ 325570 h 325570"/>
                      <a:gd name="connsiteX4" fmla="*/ 75246 w 474966"/>
                      <a:gd name="connsiteY4" fmla="*/ 185273 h 325570"/>
                      <a:gd name="connsiteX5" fmla="*/ 75246 w 474966"/>
                      <a:gd name="connsiteY5" fmla="*/ 185272 h 325570"/>
                      <a:gd name="connsiteX6" fmla="*/ 1098 w 474966"/>
                      <a:gd name="connsiteY6" fmla="*/ 0 h 325570"/>
                      <a:gd name="connsiteX7" fmla="*/ 474966 w 474966"/>
                      <a:gd name="connsiteY7" fmla="*/ 0 h 325570"/>
                      <a:gd name="connsiteX8" fmla="*/ 344815 w 474966"/>
                      <a:gd name="connsiteY8" fmla="*/ 130663 h 325570"/>
                      <a:gd name="connsiteX9" fmla="*/ 1098 w 474966"/>
                      <a:gd name="connsiteY9" fmla="*/ 0 h 325570"/>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74148 w 473868"/>
                      <a:gd name="connsiteY5" fmla="*/ 185272 h 325570"/>
                      <a:gd name="connsiteX6" fmla="*/ 0 w 473868"/>
                      <a:gd name="connsiteY6" fmla="*/ 0 h 325570"/>
                      <a:gd name="connsiteX7" fmla="*/ 473868 w 473868"/>
                      <a:gd name="connsiteY7" fmla="*/ 0 h 325570"/>
                      <a:gd name="connsiteX8" fmla="*/ 0 w 473868"/>
                      <a:gd name="connsiteY8" fmla="*/ 0 h 325570"/>
                      <a:gd name="connsiteX0" fmla="*/ 0 w 280594"/>
                      <a:gd name="connsiteY0" fmla="*/ 0 h 140298"/>
                      <a:gd name="connsiteX1" fmla="*/ 280594 w 280594"/>
                      <a:gd name="connsiteY1" fmla="*/ 0 h 140298"/>
                      <a:gd name="connsiteX2" fmla="*/ 280594 w 280594"/>
                      <a:gd name="connsiteY2" fmla="*/ 1 h 140298"/>
                      <a:gd name="connsiteX3" fmla="*/ 140297 w 280594"/>
                      <a:gd name="connsiteY3" fmla="*/ 140298 h 140298"/>
                      <a:gd name="connsiteX4" fmla="*/ 0 w 280594"/>
                      <a:gd name="connsiteY4" fmla="*/ 1 h 140298"/>
                      <a:gd name="connsiteX5" fmla="*/ 0 w 280594"/>
                      <a:gd name="connsiteY5" fmla="*/ 0 h 14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594" h="140298">
                        <a:moveTo>
                          <a:pt x="0" y="0"/>
                        </a:moveTo>
                        <a:lnTo>
                          <a:pt x="280594" y="0"/>
                        </a:lnTo>
                        <a:lnTo>
                          <a:pt x="280594" y="1"/>
                        </a:lnTo>
                        <a:cubicBezTo>
                          <a:pt x="280594" y="77485"/>
                          <a:pt x="217781" y="140298"/>
                          <a:pt x="140297" y="140298"/>
                        </a:cubicBezTo>
                        <a:cubicBezTo>
                          <a:pt x="62813" y="140298"/>
                          <a:pt x="0" y="77485"/>
                          <a:pt x="0" y="1"/>
                        </a:cubicBezTo>
                        <a:lnTo>
                          <a:pt x="0" y="0"/>
                        </a:lnTo>
                        <a:close/>
                      </a:path>
                    </a:pathLst>
                  </a:custGeom>
                  <a:solidFill>
                    <a:srgbClr val="53B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grpSp>
            <p:sp>
              <p:nvSpPr>
                <p:cNvPr id="67" name="Oval 66">
                  <a:extLst>
                    <a:ext uri="{FF2B5EF4-FFF2-40B4-BE49-F238E27FC236}">
                      <a16:creationId xmlns:a16="http://schemas.microsoft.com/office/drawing/2014/main" id="{6D33AA2F-F084-4AC1-A56D-FD541E98BF0C}"/>
                    </a:ext>
                  </a:extLst>
                </p:cNvPr>
                <p:cNvSpPr/>
                <p:nvPr/>
              </p:nvSpPr>
              <p:spPr>
                <a:xfrm>
                  <a:off x="2649496" y="2534015"/>
                  <a:ext cx="340068" cy="34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grpSp>
          <p:grpSp>
            <p:nvGrpSpPr>
              <p:cNvPr id="38" name="Group 37">
                <a:extLst>
                  <a:ext uri="{FF2B5EF4-FFF2-40B4-BE49-F238E27FC236}">
                    <a16:creationId xmlns:a16="http://schemas.microsoft.com/office/drawing/2014/main" id="{298EA665-E854-4B86-8FBE-10620372565D}"/>
                  </a:ext>
                </a:extLst>
              </p:cNvPr>
              <p:cNvGrpSpPr/>
              <p:nvPr/>
            </p:nvGrpSpPr>
            <p:grpSpPr>
              <a:xfrm>
                <a:off x="8464933" y="3307989"/>
                <a:ext cx="2519974" cy="233606"/>
                <a:chOff x="1665643" y="4480566"/>
                <a:chExt cx="2519974" cy="233606"/>
              </a:xfrm>
            </p:grpSpPr>
            <p:sp>
              <p:nvSpPr>
                <p:cNvPr id="64" name="Rectangle: Rounded Corners 63">
                  <a:extLst>
                    <a:ext uri="{FF2B5EF4-FFF2-40B4-BE49-F238E27FC236}">
                      <a16:creationId xmlns:a16="http://schemas.microsoft.com/office/drawing/2014/main" id="{AFE92CA4-0A25-415E-872B-69D8945B1390}"/>
                    </a:ext>
                  </a:extLst>
                </p:cNvPr>
                <p:cNvSpPr/>
                <p:nvPr/>
              </p:nvSpPr>
              <p:spPr>
                <a:xfrm>
                  <a:off x="1665644" y="4480566"/>
                  <a:ext cx="2519973" cy="233606"/>
                </a:xfrm>
                <a:prstGeom prst="roundRect">
                  <a:avLst>
                    <a:gd name="adj" fmla="val 50000"/>
                  </a:avLst>
                </a:prstGeom>
                <a:solidFill>
                  <a:srgbClr val="FF4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65" name="Freeform: Shape 64">
                  <a:extLst>
                    <a:ext uri="{FF2B5EF4-FFF2-40B4-BE49-F238E27FC236}">
                      <a16:creationId xmlns:a16="http://schemas.microsoft.com/office/drawing/2014/main" id="{4B4E81DD-B8E4-4587-BC98-2BBE13B6ED93}"/>
                    </a:ext>
                  </a:extLst>
                </p:cNvPr>
                <p:cNvSpPr/>
                <p:nvPr/>
              </p:nvSpPr>
              <p:spPr>
                <a:xfrm rot="10800000">
                  <a:off x="1665643" y="4592119"/>
                  <a:ext cx="2519973" cy="117563"/>
                </a:xfrm>
                <a:custGeom>
                  <a:avLst/>
                  <a:gdLst>
                    <a:gd name="connsiteX0" fmla="*/ 116803 w 2519973"/>
                    <a:gd name="connsiteY0" fmla="*/ 0 h 117563"/>
                    <a:gd name="connsiteX1" fmla="*/ 2403170 w 2519973"/>
                    <a:gd name="connsiteY1" fmla="*/ 0 h 117563"/>
                    <a:gd name="connsiteX2" fmla="*/ 2519973 w 2519973"/>
                    <a:gd name="connsiteY2" fmla="*/ 116803 h 117563"/>
                    <a:gd name="connsiteX3" fmla="*/ 2519820 w 2519973"/>
                    <a:gd name="connsiteY3" fmla="*/ 117563 h 117563"/>
                    <a:gd name="connsiteX4" fmla="*/ 154 w 2519973"/>
                    <a:gd name="connsiteY4" fmla="*/ 117563 h 117563"/>
                    <a:gd name="connsiteX5" fmla="*/ 0 w 2519973"/>
                    <a:gd name="connsiteY5" fmla="*/ 116803 h 117563"/>
                    <a:gd name="connsiteX6" fmla="*/ 116803 w 2519973"/>
                    <a:gd name="connsiteY6" fmla="*/ 0 h 11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9973" h="117563">
                      <a:moveTo>
                        <a:pt x="116803" y="0"/>
                      </a:moveTo>
                      <a:lnTo>
                        <a:pt x="2403170" y="0"/>
                      </a:lnTo>
                      <a:cubicBezTo>
                        <a:pt x="2467679" y="0"/>
                        <a:pt x="2519973" y="52294"/>
                        <a:pt x="2519973" y="116803"/>
                      </a:cubicBezTo>
                      <a:lnTo>
                        <a:pt x="2519820" y="117563"/>
                      </a:lnTo>
                      <a:lnTo>
                        <a:pt x="154" y="117563"/>
                      </a:lnTo>
                      <a:lnTo>
                        <a:pt x="0" y="116803"/>
                      </a:lnTo>
                      <a:cubicBezTo>
                        <a:pt x="0" y="52294"/>
                        <a:pt x="52294" y="0"/>
                        <a:pt x="116803" y="0"/>
                      </a:cubicBezTo>
                      <a:close/>
                    </a:path>
                  </a:pathLst>
                </a:custGeom>
                <a:solidFill>
                  <a:srgbClr val="CB2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grpSp>
          <p:grpSp>
            <p:nvGrpSpPr>
              <p:cNvPr id="39" name="Group 38">
                <a:extLst>
                  <a:ext uri="{FF2B5EF4-FFF2-40B4-BE49-F238E27FC236}">
                    <a16:creationId xmlns:a16="http://schemas.microsoft.com/office/drawing/2014/main" id="{7C073D39-3A9E-4C4D-B20F-14BD0C0F7DE6}"/>
                  </a:ext>
                </a:extLst>
              </p:cNvPr>
              <p:cNvGrpSpPr/>
              <p:nvPr/>
            </p:nvGrpSpPr>
            <p:grpSpPr>
              <a:xfrm rot="10800000">
                <a:off x="3893557" y="3175303"/>
                <a:ext cx="2583547" cy="489497"/>
                <a:chOff x="8464933" y="3176523"/>
                <a:chExt cx="2583547" cy="489497"/>
              </a:xfrm>
            </p:grpSpPr>
            <p:grpSp>
              <p:nvGrpSpPr>
                <p:cNvPr id="56" name="Group 55">
                  <a:extLst>
                    <a:ext uri="{FF2B5EF4-FFF2-40B4-BE49-F238E27FC236}">
                      <a16:creationId xmlns:a16="http://schemas.microsoft.com/office/drawing/2014/main" id="{C6F0465E-9EBF-4AE6-BC30-78DDE0CCCBDE}"/>
                    </a:ext>
                  </a:extLst>
                </p:cNvPr>
                <p:cNvGrpSpPr/>
                <p:nvPr/>
              </p:nvGrpSpPr>
              <p:grpSpPr>
                <a:xfrm>
                  <a:off x="8464933" y="3309208"/>
                  <a:ext cx="2519974" cy="239582"/>
                  <a:chOff x="1665643" y="4480566"/>
                  <a:chExt cx="2519974" cy="239582"/>
                </a:xfrm>
              </p:grpSpPr>
              <p:sp>
                <p:nvSpPr>
                  <p:cNvPr id="62" name="Rectangle: Rounded Corners 61">
                    <a:extLst>
                      <a:ext uri="{FF2B5EF4-FFF2-40B4-BE49-F238E27FC236}">
                        <a16:creationId xmlns:a16="http://schemas.microsoft.com/office/drawing/2014/main" id="{8521E365-6924-4B47-921C-36C1CDC860C3}"/>
                      </a:ext>
                    </a:extLst>
                  </p:cNvPr>
                  <p:cNvSpPr/>
                  <p:nvPr/>
                </p:nvSpPr>
                <p:spPr>
                  <a:xfrm>
                    <a:off x="1665644" y="4480566"/>
                    <a:ext cx="2519973" cy="23360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63" name="Freeform: Shape 62">
                    <a:extLst>
                      <a:ext uri="{FF2B5EF4-FFF2-40B4-BE49-F238E27FC236}">
                        <a16:creationId xmlns:a16="http://schemas.microsoft.com/office/drawing/2014/main" id="{66FC7412-702A-47B2-A590-12408F46DDA4}"/>
                      </a:ext>
                    </a:extLst>
                  </p:cNvPr>
                  <p:cNvSpPr/>
                  <p:nvPr/>
                </p:nvSpPr>
                <p:spPr>
                  <a:xfrm rot="10800000">
                    <a:off x="1665643" y="4592118"/>
                    <a:ext cx="2519973" cy="128030"/>
                  </a:xfrm>
                  <a:custGeom>
                    <a:avLst/>
                    <a:gdLst>
                      <a:gd name="connsiteX0" fmla="*/ 116803 w 2519973"/>
                      <a:gd name="connsiteY0" fmla="*/ 0 h 117563"/>
                      <a:gd name="connsiteX1" fmla="*/ 2403170 w 2519973"/>
                      <a:gd name="connsiteY1" fmla="*/ 0 h 117563"/>
                      <a:gd name="connsiteX2" fmla="*/ 2519973 w 2519973"/>
                      <a:gd name="connsiteY2" fmla="*/ 116803 h 117563"/>
                      <a:gd name="connsiteX3" fmla="*/ 2519820 w 2519973"/>
                      <a:gd name="connsiteY3" fmla="*/ 117563 h 117563"/>
                      <a:gd name="connsiteX4" fmla="*/ 154 w 2519973"/>
                      <a:gd name="connsiteY4" fmla="*/ 117563 h 117563"/>
                      <a:gd name="connsiteX5" fmla="*/ 0 w 2519973"/>
                      <a:gd name="connsiteY5" fmla="*/ 116803 h 117563"/>
                      <a:gd name="connsiteX6" fmla="*/ 116803 w 2519973"/>
                      <a:gd name="connsiteY6" fmla="*/ 0 h 11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9973" h="117563">
                        <a:moveTo>
                          <a:pt x="116803" y="0"/>
                        </a:moveTo>
                        <a:lnTo>
                          <a:pt x="2403170" y="0"/>
                        </a:lnTo>
                        <a:cubicBezTo>
                          <a:pt x="2467679" y="0"/>
                          <a:pt x="2519973" y="52294"/>
                          <a:pt x="2519973" y="116803"/>
                        </a:cubicBezTo>
                        <a:lnTo>
                          <a:pt x="2519820" y="117563"/>
                        </a:lnTo>
                        <a:lnTo>
                          <a:pt x="154" y="117563"/>
                        </a:lnTo>
                        <a:lnTo>
                          <a:pt x="0" y="116803"/>
                        </a:lnTo>
                        <a:cubicBezTo>
                          <a:pt x="0" y="52294"/>
                          <a:pt x="52294" y="0"/>
                          <a:pt x="116803"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grpSp>
            <p:grpSp>
              <p:nvGrpSpPr>
                <p:cNvPr id="57" name="Group 56">
                  <a:extLst>
                    <a:ext uri="{FF2B5EF4-FFF2-40B4-BE49-F238E27FC236}">
                      <a16:creationId xmlns:a16="http://schemas.microsoft.com/office/drawing/2014/main" id="{5DB355BB-302B-4C50-83BE-9E1C6E7FCC48}"/>
                    </a:ext>
                  </a:extLst>
                </p:cNvPr>
                <p:cNvGrpSpPr/>
                <p:nvPr/>
              </p:nvGrpSpPr>
              <p:grpSpPr>
                <a:xfrm>
                  <a:off x="10558985" y="3176523"/>
                  <a:ext cx="489495" cy="489497"/>
                  <a:chOff x="2574784" y="2473392"/>
                  <a:chExt cx="489495" cy="489497"/>
                </a:xfrm>
              </p:grpSpPr>
              <p:grpSp>
                <p:nvGrpSpPr>
                  <p:cNvPr id="58" name="Group 57">
                    <a:extLst>
                      <a:ext uri="{FF2B5EF4-FFF2-40B4-BE49-F238E27FC236}">
                        <a16:creationId xmlns:a16="http://schemas.microsoft.com/office/drawing/2014/main" id="{5F75987B-8DC9-4649-9028-C416AC905C46}"/>
                      </a:ext>
                    </a:extLst>
                  </p:cNvPr>
                  <p:cNvGrpSpPr/>
                  <p:nvPr/>
                </p:nvGrpSpPr>
                <p:grpSpPr>
                  <a:xfrm>
                    <a:off x="2574784" y="2473392"/>
                    <a:ext cx="489495" cy="489497"/>
                    <a:chOff x="2679235" y="2411712"/>
                    <a:chExt cx="280595" cy="280596"/>
                  </a:xfrm>
                </p:grpSpPr>
                <p:sp>
                  <p:nvSpPr>
                    <p:cNvPr id="60" name="Freeform: Shape 59">
                      <a:extLst>
                        <a:ext uri="{FF2B5EF4-FFF2-40B4-BE49-F238E27FC236}">
                          <a16:creationId xmlns:a16="http://schemas.microsoft.com/office/drawing/2014/main" id="{2429C1CF-C716-4023-B90D-9E6596641C7D}"/>
                        </a:ext>
                      </a:extLst>
                    </p:cNvPr>
                    <p:cNvSpPr/>
                    <p:nvPr/>
                  </p:nvSpPr>
                  <p:spPr>
                    <a:xfrm>
                      <a:off x="2679236" y="2552010"/>
                      <a:ext cx="280594" cy="140298"/>
                    </a:xfrm>
                    <a:custGeom>
                      <a:avLst/>
                      <a:gdLst>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0 w 473868"/>
                        <a:gd name="connsiteY5" fmla="*/ 0 h 325570"/>
                        <a:gd name="connsiteX6" fmla="*/ 473868 w 473868"/>
                        <a:gd name="connsiteY6" fmla="*/ 0 h 325570"/>
                        <a:gd name="connsiteX7" fmla="*/ 473868 w 473868"/>
                        <a:gd name="connsiteY7" fmla="*/ 185272 h 325570"/>
                        <a:gd name="connsiteX8" fmla="*/ 354742 w 473868"/>
                        <a:gd name="connsiteY8" fmla="*/ 185272 h 325570"/>
                        <a:gd name="connsiteX9" fmla="*/ 343717 w 473868"/>
                        <a:gd name="connsiteY9" fmla="*/ 130663 h 325570"/>
                        <a:gd name="connsiteX10" fmla="*/ 214445 w 473868"/>
                        <a:gd name="connsiteY10" fmla="*/ 44976 h 325570"/>
                        <a:gd name="connsiteX11" fmla="*/ 85173 w 473868"/>
                        <a:gd name="connsiteY11" fmla="*/ 130663 h 325570"/>
                        <a:gd name="connsiteX12" fmla="*/ 74148 w 473868"/>
                        <a:gd name="connsiteY12" fmla="*/ 185272 h 325570"/>
                        <a:gd name="connsiteX13" fmla="*/ 0 w 473868"/>
                        <a:gd name="connsiteY13" fmla="*/ 185272 h 325570"/>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74148 w 473868"/>
                        <a:gd name="connsiteY5" fmla="*/ 185272 h 325570"/>
                        <a:gd name="connsiteX6" fmla="*/ 0 w 473868"/>
                        <a:gd name="connsiteY6" fmla="*/ 0 h 325570"/>
                        <a:gd name="connsiteX7" fmla="*/ 473868 w 473868"/>
                        <a:gd name="connsiteY7" fmla="*/ 0 h 325570"/>
                        <a:gd name="connsiteX8" fmla="*/ 473868 w 473868"/>
                        <a:gd name="connsiteY8" fmla="*/ 185272 h 325570"/>
                        <a:gd name="connsiteX9" fmla="*/ 354742 w 473868"/>
                        <a:gd name="connsiteY9" fmla="*/ 185272 h 325570"/>
                        <a:gd name="connsiteX10" fmla="*/ 343717 w 473868"/>
                        <a:gd name="connsiteY10" fmla="*/ 130663 h 325570"/>
                        <a:gd name="connsiteX11" fmla="*/ 214445 w 473868"/>
                        <a:gd name="connsiteY11" fmla="*/ 44976 h 325570"/>
                        <a:gd name="connsiteX12" fmla="*/ 85173 w 473868"/>
                        <a:gd name="connsiteY12" fmla="*/ 130663 h 325570"/>
                        <a:gd name="connsiteX13" fmla="*/ 74148 w 473868"/>
                        <a:gd name="connsiteY13" fmla="*/ 185272 h 325570"/>
                        <a:gd name="connsiteX14" fmla="*/ 0 w 473868"/>
                        <a:gd name="connsiteY14" fmla="*/ 0 h 325570"/>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74148 w 473868"/>
                        <a:gd name="connsiteY5" fmla="*/ 185272 h 325570"/>
                        <a:gd name="connsiteX6" fmla="*/ 0 w 473868"/>
                        <a:gd name="connsiteY6" fmla="*/ 0 h 325570"/>
                        <a:gd name="connsiteX7" fmla="*/ 473868 w 473868"/>
                        <a:gd name="connsiteY7" fmla="*/ 0 h 325570"/>
                        <a:gd name="connsiteX8" fmla="*/ 473868 w 473868"/>
                        <a:gd name="connsiteY8" fmla="*/ 185272 h 325570"/>
                        <a:gd name="connsiteX9" fmla="*/ 354742 w 473868"/>
                        <a:gd name="connsiteY9" fmla="*/ 185272 h 325570"/>
                        <a:gd name="connsiteX10" fmla="*/ 343717 w 473868"/>
                        <a:gd name="connsiteY10" fmla="*/ 130663 h 325570"/>
                        <a:gd name="connsiteX11" fmla="*/ 214445 w 473868"/>
                        <a:gd name="connsiteY11" fmla="*/ 44976 h 325570"/>
                        <a:gd name="connsiteX12" fmla="*/ 85173 w 473868"/>
                        <a:gd name="connsiteY12" fmla="*/ 130663 h 325570"/>
                        <a:gd name="connsiteX13" fmla="*/ 0 w 473868"/>
                        <a:gd name="connsiteY13" fmla="*/ 0 h 325570"/>
                        <a:gd name="connsiteX0" fmla="*/ 80206 w 479926"/>
                        <a:gd name="connsiteY0" fmla="*/ 185272 h 325570"/>
                        <a:gd name="connsiteX1" fmla="*/ 360800 w 479926"/>
                        <a:gd name="connsiteY1" fmla="*/ 185272 h 325570"/>
                        <a:gd name="connsiteX2" fmla="*/ 360800 w 479926"/>
                        <a:gd name="connsiteY2" fmla="*/ 185273 h 325570"/>
                        <a:gd name="connsiteX3" fmla="*/ 220503 w 479926"/>
                        <a:gd name="connsiteY3" fmla="*/ 325570 h 325570"/>
                        <a:gd name="connsiteX4" fmla="*/ 80206 w 479926"/>
                        <a:gd name="connsiteY4" fmla="*/ 185273 h 325570"/>
                        <a:gd name="connsiteX5" fmla="*/ 80206 w 479926"/>
                        <a:gd name="connsiteY5" fmla="*/ 185272 h 325570"/>
                        <a:gd name="connsiteX6" fmla="*/ 6058 w 479926"/>
                        <a:gd name="connsiteY6" fmla="*/ 0 h 325570"/>
                        <a:gd name="connsiteX7" fmla="*/ 479926 w 479926"/>
                        <a:gd name="connsiteY7" fmla="*/ 0 h 325570"/>
                        <a:gd name="connsiteX8" fmla="*/ 479926 w 479926"/>
                        <a:gd name="connsiteY8" fmla="*/ 185272 h 325570"/>
                        <a:gd name="connsiteX9" fmla="*/ 360800 w 479926"/>
                        <a:gd name="connsiteY9" fmla="*/ 185272 h 325570"/>
                        <a:gd name="connsiteX10" fmla="*/ 349775 w 479926"/>
                        <a:gd name="connsiteY10" fmla="*/ 130663 h 325570"/>
                        <a:gd name="connsiteX11" fmla="*/ 220503 w 479926"/>
                        <a:gd name="connsiteY11" fmla="*/ 44976 h 325570"/>
                        <a:gd name="connsiteX12" fmla="*/ 6058 w 479926"/>
                        <a:gd name="connsiteY12" fmla="*/ 0 h 325570"/>
                        <a:gd name="connsiteX0" fmla="*/ 75246 w 474966"/>
                        <a:gd name="connsiteY0" fmla="*/ 185272 h 325570"/>
                        <a:gd name="connsiteX1" fmla="*/ 355840 w 474966"/>
                        <a:gd name="connsiteY1" fmla="*/ 185272 h 325570"/>
                        <a:gd name="connsiteX2" fmla="*/ 355840 w 474966"/>
                        <a:gd name="connsiteY2" fmla="*/ 185273 h 325570"/>
                        <a:gd name="connsiteX3" fmla="*/ 215543 w 474966"/>
                        <a:gd name="connsiteY3" fmla="*/ 325570 h 325570"/>
                        <a:gd name="connsiteX4" fmla="*/ 75246 w 474966"/>
                        <a:gd name="connsiteY4" fmla="*/ 185273 h 325570"/>
                        <a:gd name="connsiteX5" fmla="*/ 75246 w 474966"/>
                        <a:gd name="connsiteY5" fmla="*/ 185272 h 325570"/>
                        <a:gd name="connsiteX6" fmla="*/ 1098 w 474966"/>
                        <a:gd name="connsiteY6" fmla="*/ 0 h 325570"/>
                        <a:gd name="connsiteX7" fmla="*/ 474966 w 474966"/>
                        <a:gd name="connsiteY7" fmla="*/ 0 h 325570"/>
                        <a:gd name="connsiteX8" fmla="*/ 474966 w 474966"/>
                        <a:gd name="connsiteY8" fmla="*/ 185272 h 325570"/>
                        <a:gd name="connsiteX9" fmla="*/ 355840 w 474966"/>
                        <a:gd name="connsiteY9" fmla="*/ 185272 h 325570"/>
                        <a:gd name="connsiteX10" fmla="*/ 344815 w 474966"/>
                        <a:gd name="connsiteY10" fmla="*/ 130663 h 325570"/>
                        <a:gd name="connsiteX11" fmla="*/ 1098 w 474966"/>
                        <a:gd name="connsiteY11" fmla="*/ 0 h 325570"/>
                        <a:gd name="connsiteX0" fmla="*/ 75246 w 474966"/>
                        <a:gd name="connsiteY0" fmla="*/ 185272 h 325570"/>
                        <a:gd name="connsiteX1" fmla="*/ 355840 w 474966"/>
                        <a:gd name="connsiteY1" fmla="*/ 185272 h 325570"/>
                        <a:gd name="connsiteX2" fmla="*/ 355840 w 474966"/>
                        <a:gd name="connsiteY2" fmla="*/ 185273 h 325570"/>
                        <a:gd name="connsiteX3" fmla="*/ 215543 w 474966"/>
                        <a:gd name="connsiteY3" fmla="*/ 325570 h 325570"/>
                        <a:gd name="connsiteX4" fmla="*/ 75246 w 474966"/>
                        <a:gd name="connsiteY4" fmla="*/ 185273 h 325570"/>
                        <a:gd name="connsiteX5" fmla="*/ 75246 w 474966"/>
                        <a:gd name="connsiteY5" fmla="*/ 185272 h 325570"/>
                        <a:gd name="connsiteX6" fmla="*/ 1098 w 474966"/>
                        <a:gd name="connsiteY6" fmla="*/ 0 h 325570"/>
                        <a:gd name="connsiteX7" fmla="*/ 474966 w 474966"/>
                        <a:gd name="connsiteY7" fmla="*/ 0 h 325570"/>
                        <a:gd name="connsiteX8" fmla="*/ 474966 w 474966"/>
                        <a:gd name="connsiteY8" fmla="*/ 185272 h 325570"/>
                        <a:gd name="connsiteX9" fmla="*/ 344815 w 474966"/>
                        <a:gd name="connsiteY9" fmla="*/ 130663 h 325570"/>
                        <a:gd name="connsiteX10" fmla="*/ 1098 w 474966"/>
                        <a:gd name="connsiteY10" fmla="*/ 0 h 325570"/>
                        <a:gd name="connsiteX0" fmla="*/ 75246 w 474966"/>
                        <a:gd name="connsiteY0" fmla="*/ 185272 h 325570"/>
                        <a:gd name="connsiteX1" fmla="*/ 355840 w 474966"/>
                        <a:gd name="connsiteY1" fmla="*/ 185272 h 325570"/>
                        <a:gd name="connsiteX2" fmla="*/ 355840 w 474966"/>
                        <a:gd name="connsiteY2" fmla="*/ 185273 h 325570"/>
                        <a:gd name="connsiteX3" fmla="*/ 215543 w 474966"/>
                        <a:gd name="connsiteY3" fmla="*/ 325570 h 325570"/>
                        <a:gd name="connsiteX4" fmla="*/ 75246 w 474966"/>
                        <a:gd name="connsiteY4" fmla="*/ 185273 h 325570"/>
                        <a:gd name="connsiteX5" fmla="*/ 75246 w 474966"/>
                        <a:gd name="connsiteY5" fmla="*/ 185272 h 325570"/>
                        <a:gd name="connsiteX6" fmla="*/ 1098 w 474966"/>
                        <a:gd name="connsiteY6" fmla="*/ 0 h 325570"/>
                        <a:gd name="connsiteX7" fmla="*/ 474966 w 474966"/>
                        <a:gd name="connsiteY7" fmla="*/ 0 h 325570"/>
                        <a:gd name="connsiteX8" fmla="*/ 344815 w 474966"/>
                        <a:gd name="connsiteY8" fmla="*/ 130663 h 325570"/>
                        <a:gd name="connsiteX9" fmla="*/ 1098 w 474966"/>
                        <a:gd name="connsiteY9" fmla="*/ 0 h 325570"/>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74148 w 473868"/>
                        <a:gd name="connsiteY5" fmla="*/ 185272 h 325570"/>
                        <a:gd name="connsiteX6" fmla="*/ 0 w 473868"/>
                        <a:gd name="connsiteY6" fmla="*/ 0 h 325570"/>
                        <a:gd name="connsiteX7" fmla="*/ 473868 w 473868"/>
                        <a:gd name="connsiteY7" fmla="*/ 0 h 325570"/>
                        <a:gd name="connsiteX8" fmla="*/ 0 w 473868"/>
                        <a:gd name="connsiteY8" fmla="*/ 0 h 325570"/>
                        <a:gd name="connsiteX0" fmla="*/ 0 w 280594"/>
                        <a:gd name="connsiteY0" fmla="*/ 0 h 140298"/>
                        <a:gd name="connsiteX1" fmla="*/ 280594 w 280594"/>
                        <a:gd name="connsiteY1" fmla="*/ 0 h 140298"/>
                        <a:gd name="connsiteX2" fmla="*/ 280594 w 280594"/>
                        <a:gd name="connsiteY2" fmla="*/ 1 h 140298"/>
                        <a:gd name="connsiteX3" fmla="*/ 140297 w 280594"/>
                        <a:gd name="connsiteY3" fmla="*/ 140298 h 140298"/>
                        <a:gd name="connsiteX4" fmla="*/ 0 w 280594"/>
                        <a:gd name="connsiteY4" fmla="*/ 1 h 140298"/>
                        <a:gd name="connsiteX5" fmla="*/ 0 w 280594"/>
                        <a:gd name="connsiteY5" fmla="*/ 0 h 14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594" h="140298">
                          <a:moveTo>
                            <a:pt x="0" y="0"/>
                          </a:moveTo>
                          <a:lnTo>
                            <a:pt x="280594" y="0"/>
                          </a:lnTo>
                          <a:lnTo>
                            <a:pt x="280594" y="1"/>
                          </a:lnTo>
                          <a:cubicBezTo>
                            <a:pt x="280594" y="77485"/>
                            <a:pt x="217781" y="140298"/>
                            <a:pt x="140297" y="140298"/>
                          </a:cubicBezTo>
                          <a:cubicBezTo>
                            <a:pt x="62813" y="140298"/>
                            <a:pt x="0" y="77485"/>
                            <a:pt x="0" y="1"/>
                          </a:cubicBezTo>
                          <a:lnTo>
                            <a:pt x="0" y="0"/>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61" name="Freeform: Shape 60">
                      <a:extLst>
                        <a:ext uri="{FF2B5EF4-FFF2-40B4-BE49-F238E27FC236}">
                          <a16:creationId xmlns:a16="http://schemas.microsoft.com/office/drawing/2014/main" id="{5BBE459A-3641-4958-A4A5-73171EF9B1AF}"/>
                        </a:ext>
                      </a:extLst>
                    </p:cNvPr>
                    <p:cNvSpPr/>
                    <p:nvPr/>
                  </p:nvSpPr>
                  <p:spPr>
                    <a:xfrm rot="10800000">
                      <a:off x="2679235" y="2411712"/>
                      <a:ext cx="280594" cy="140298"/>
                    </a:xfrm>
                    <a:custGeom>
                      <a:avLst/>
                      <a:gdLst>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0 w 473868"/>
                        <a:gd name="connsiteY5" fmla="*/ 0 h 325570"/>
                        <a:gd name="connsiteX6" fmla="*/ 473868 w 473868"/>
                        <a:gd name="connsiteY6" fmla="*/ 0 h 325570"/>
                        <a:gd name="connsiteX7" fmla="*/ 473868 w 473868"/>
                        <a:gd name="connsiteY7" fmla="*/ 185272 h 325570"/>
                        <a:gd name="connsiteX8" fmla="*/ 354742 w 473868"/>
                        <a:gd name="connsiteY8" fmla="*/ 185272 h 325570"/>
                        <a:gd name="connsiteX9" fmla="*/ 343717 w 473868"/>
                        <a:gd name="connsiteY9" fmla="*/ 130663 h 325570"/>
                        <a:gd name="connsiteX10" fmla="*/ 214445 w 473868"/>
                        <a:gd name="connsiteY10" fmla="*/ 44976 h 325570"/>
                        <a:gd name="connsiteX11" fmla="*/ 85173 w 473868"/>
                        <a:gd name="connsiteY11" fmla="*/ 130663 h 325570"/>
                        <a:gd name="connsiteX12" fmla="*/ 74148 w 473868"/>
                        <a:gd name="connsiteY12" fmla="*/ 185272 h 325570"/>
                        <a:gd name="connsiteX13" fmla="*/ 0 w 473868"/>
                        <a:gd name="connsiteY13" fmla="*/ 185272 h 325570"/>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74148 w 473868"/>
                        <a:gd name="connsiteY5" fmla="*/ 185272 h 325570"/>
                        <a:gd name="connsiteX6" fmla="*/ 0 w 473868"/>
                        <a:gd name="connsiteY6" fmla="*/ 0 h 325570"/>
                        <a:gd name="connsiteX7" fmla="*/ 473868 w 473868"/>
                        <a:gd name="connsiteY7" fmla="*/ 0 h 325570"/>
                        <a:gd name="connsiteX8" fmla="*/ 473868 w 473868"/>
                        <a:gd name="connsiteY8" fmla="*/ 185272 h 325570"/>
                        <a:gd name="connsiteX9" fmla="*/ 354742 w 473868"/>
                        <a:gd name="connsiteY9" fmla="*/ 185272 h 325570"/>
                        <a:gd name="connsiteX10" fmla="*/ 343717 w 473868"/>
                        <a:gd name="connsiteY10" fmla="*/ 130663 h 325570"/>
                        <a:gd name="connsiteX11" fmla="*/ 214445 w 473868"/>
                        <a:gd name="connsiteY11" fmla="*/ 44976 h 325570"/>
                        <a:gd name="connsiteX12" fmla="*/ 85173 w 473868"/>
                        <a:gd name="connsiteY12" fmla="*/ 130663 h 325570"/>
                        <a:gd name="connsiteX13" fmla="*/ 74148 w 473868"/>
                        <a:gd name="connsiteY13" fmla="*/ 185272 h 325570"/>
                        <a:gd name="connsiteX14" fmla="*/ 0 w 473868"/>
                        <a:gd name="connsiteY14" fmla="*/ 0 h 325570"/>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74148 w 473868"/>
                        <a:gd name="connsiteY5" fmla="*/ 185272 h 325570"/>
                        <a:gd name="connsiteX6" fmla="*/ 0 w 473868"/>
                        <a:gd name="connsiteY6" fmla="*/ 0 h 325570"/>
                        <a:gd name="connsiteX7" fmla="*/ 473868 w 473868"/>
                        <a:gd name="connsiteY7" fmla="*/ 0 h 325570"/>
                        <a:gd name="connsiteX8" fmla="*/ 473868 w 473868"/>
                        <a:gd name="connsiteY8" fmla="*/ 185272 h 325570"/>
                        <a:gd name="connsiteX9" fmla="*/ 354742 w 473868"/>
                        <a:gd name="connsiteY9" fmla="*/ 185272 h 325570"/>
                        <a:gd name="connsiteX10" fmla="*/ 343717 w 473868"/>
                        <a:gd name="connsiteY10" fmla="*/ 130663 h 325570"/>
                        <a:gd name="connsiteX11" fmla="*/ 214445 w 473868"/>
                        <a:gd name="connsiteY11" fmla="*/ 44976 h 325570"/>
                        <a:gd name="connsiteX12" fmla="*/ 85173 w 473868"/>
                        <a:gd name="connsiteY12" fmla="*/ 130663 h 325570"/>
                        <a:gd name="connsiteX13" fmla="*/ 0 w 473868"/>
                        <a:gd name="connsiteY13" fmla="*/ 0 h 325570"/>
                        <a:gd name="connsiteX0" fmla="*/ 80206 w 479926"/>
                        <a:gd name="connsiteY0" fmla="*/ 185272 h 325570"/>
                        <a:gd name="connsiteX1" fmla="*/ 360800 w 479926"/>
                        <a:gd name="connsiteY1" fmla="*/ 185272 h 325570"/>
                        <a:gd name="connsiteX2" fmla="*/ 360800 w 479926"/>
                        <a:gd name="connsiteY2" fmla="*/ 185273 h 325570"/>
                        <a:gd name="connsiteX3" fmla="*/ 220503 w 479926"/>
                        <a:gd name="connsiteY3" fmla="*/ 325570 h 325570"/>
                        <a:gd name="connsiteX4" fmla="*/ 80206 w 479926"/>
                        <a:gd name="connsiteY4" fmla="*/ 185273 h 325570"/>
                        <a:gd name="connsiteX5" fmla="*/ 80206 w 479926"/>
                        <a:gd name="connsiteY5" fmla="*/ 185272 h 325570"/>
                        <a:gd name="connsiteX6" fmla="*/ 6058 w 479926"/>
                        <a:gd name="connsiteY6" fmla="*/ 0 h 325570"/>
                        <a:gd name="connsiteX7" fmla="*/ 479926 w 479926"/>
                        <a:gd name="connsiteY7" fmla="*/ 0 h 325570"/>
                        <a:gd name="connsiteX8" fmla="*/ 479926 w 479926"/>
                        <a:gd name="connsiteY8" fmla="*/ 185272 h 325570"/>
                        <a:gd name="connsiteX9" fmla="*/ 360800 w 479926"/>
                        <a:gd name="connsiteY9" fmla="*/ 185272 h 325570"/>
                        <a:gd name="connsiteX10" fmla="*/ 349775 w 479926"/>
                        <a:gd name="connsiteY10" fmla="*/ 130663 h 325570"/>
                        <a:gd name="connsiteX11" fmla="*/ 220503 w 479926"/>
                        <a:gd name="connsiteY11" fmla="*/ 44976 h 325570"/>
                        <a:gd name="connsiteX12" fmla="*/ 6058 w 479926"/>
                        <a:gd name="connsiteY12" fmla="*/ 0 h 325570"/>
                        <a:gd name="connsiteX0" fmla="*/ 75246 w 474966"/>
                        <a:gd name="connsiteY0" fmla="*/ 185272 h 325570"/>
                        <a:gd name="connsiteX1" fmla="*/ 355840 w 474966"/>
                        <a:gd name="connsiteY1" fmla="*/ 185272 h 325570"/>
                        <a:gd name="connsiteX2" fmla="*/ 355840 w 474966"/>
                        <a:gd name="connsiteY2" fmla="*/ 185273 h 325570"/>
                        <a:gd name="connsiteX3" fmla="*/ 215543 w 474966"/>
                        <a:gd name="connsiteY3" fmla="*/ 325570 h 325570"/>
                        <a:gd name="connsiteX4" fmla="*/ 75246 w 474966"/>
                        <a:gd name="connsiteY4" fmla="*/ 185273 h 325570"/>
                        <a:gd name="connsiteX5" fmla="*/ 75246 w 474966"/>
                        <a:gd name="connsiteY5" fmla="*/ 185272 h 325570"/>
                        <a:gd name="connsiteX6" fmla="*/ 1098 w 474966"/>
                        <a:gd name="connsiteY6" fmla="*/ 0 h 325570"/>
                        <a:gd name="connsiteX7" fmla="*/ 474966 w 474966"/>
                        <a:gd name="connsiteY7" fmla="*/ 0 h 325570"/>
                        <a:gd name="connsiteX8" fmla="*/ 474966 w 474966"/>
                        <a:gd name="connsiteY8" fmla="*/ 185272 h 325570"/>
                        <a:gd name="connsiteX9" fmla="*/ 355840 w 474966"/>
                        <a:gd name="connsiteY9" fmla="*/ 185272 h 325570"/>
                        <a:gd name="connsiteX10" fmla="*/ 344815 w 474966"/>
                        <a:gd name="connsiteY10" fmla="*/ 130663 h 325570"/>
                        <a:gd name="connsiteX11" fmla="*/ 1098 w 474966"/>
                        <a:gd name="connsiteY11" fmla="*/ 0 h 325570"/>
                        <a:gd name="connsiteX0" fmla="*/ 75246 w 474966"/>
                        <a:gd name="connsiteY0" fmla="*/ 185272 h 325570"/>
                        <a:gd name="connsiteX1" fmla="*/ 355840 w 474966"/>
                        <a:gd name="connsiteY1" fmla="*/ 185272 h 325570"/>
                        <a:gd name="connsiteX2" fmla="*/ 355840 w 474966"/>
                        <a:gd name="connsiteY2" fmla="*/ 185273 h 325570"/>
                        <a:gd name="connsiteX3" fmla="*/ 215543 w 474966"/>
                        <a:gd name="connsiteY3" fmla="*/ 325570 h 325570"/>
                        <a:gd name="connsiteX4" fmla="*/ 75246 w 474966"/>
                        <a:gd name="connsiteY4" fmla="*/ 185273 h 325570"/>
                        <a:gd name="connsiteX5" fmla="*/ 75246 w 474966"/>
                        <a:gd name="connsiteY5" fmla="*/ 185272 h 325570"/>
                        <a:gd name="connsiteX6" fmla="*/ 1098 w 474966"/>
                        <a:gd name="connsiteY6" fmla="*/ 0 h 325570"/>
                        <a:gd name="connsiteX7" fmla="*/ 474966 w 474966"/>
                        <a:gd name="connsiteY7" fmla="*/ 0 h 325570"/>
                        <a:gd name="connsiteX8" fmla="*/ 474966 w 474966"/>
                        <a:gd name="connsiteY8" fmla="*/ 185272 h 325570"/>
                        <a:gd name="connsiteX9" fmla="*/ 344815 w 474966"/>
                        <a:gd name="connsiteY9" fmla="*/ 130663 h 325570"/>
                        <a:gd name="connsiteX10" fmla="*/ 1098 w 474966"/>
                        <a:gd name="connsiteY10" fmla="*/ 0 h 325570"/>
                        <a:gd name="connsiteX0" fmla="*/ 75246 w 474966"/>
                        <a:gd name="connsiteY0" fmla="*/ 185272 h 325570"/>
                        <a:gd name="connsiteX1" fmla="*/ 355840 w 474966"/>
                        <a:gd name="connsiteY1" fmla="*/ 185272 h 325570"/>
                        <a:gd name="connsiteX2" fmla="*/ 355840 w 474966"/>
                        <a:gd name="connsiteY2" fmla="*/ 185273 h 325570"/>
                        <a:gd name="connsiteX3" fmla="*/ 215543 w 474966"/>
                        <a:gd name="connsiteY3" fmla="*/ 325570 h 325570"/>
                        <a:gd name="connsiteX4" fmla="*/ 75246 w 474966"/>
                        <a:gd name="connsiteY4" fmla="*/ 185273 h 325570"/>
                        <a:gd name="connsiteX5" fmla="*/ 75246 w 474966"/>
                        <a:gd name="connsiteY5" fmla="*/ 185272 h 325570"/>
                        <a:gd name="connsiteX6" fmla="*/ 1098 w 474966"/>
                        <a:gd name="connsiteY6" fmla="*/ 0 h 325570"/>
                        <a:gd name="connsiteX7" fmla="*/ 474966 w 474966"/>
                        <a:gd name="connsiteY7" fmla="*/ 0 h 325570"/>
                        <a:gd name="connsiteX8" fmla="*/ 344815 w 474966"/>
                        <a:gd name="connsiteY8" fmla="*/ 130663 h 325570"/>
                        <a:gd name="connsiteX9" fmla="*/ 1098 w 474966"/>
                        <a:gd name="connsiteY9" fmla="*/ 0 h 325570"/>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74148 w 473868"/>
                        <a:gd name="connsiteY5" fmla="*/ 185272 h 325570"/>
                        <a:gd name="connsiteX6" fmla="*/ 0 w 473868"/>
                        <a:gd name="connsiteY6" fmla="*/ 0 h 325570"/>
                        <a:gd name="connsiteX7" fmla="*/ 473868 w 473868"/>
                        <a:gd name="connsiteY7" fmla="*/ 0 h 325570"/>
                        <a:gd name="connsiteX8" fmla="*/ 0 w 473868"/>
                        <a:gd name="connsiteY8" fmla="*/ 0 h 325570"/>
                        <a:gd name="connsiteX0" fmla="*/ 0 w 280594"/>
                        <a:gd name="connsiteY0" fmla="*/ 0 h 140298"/>
                        <a:gd name="connsiteX1" fmla="*/ 280594 w 280594"/>
                        <a:gd name="connsiteY1" fmla="*/ 0 h 140298"/>
                        <a:gd name="connsiteX2" fmla="*/ 280594 w 280594"/>
                        <a:gd name="connsiteY2" fmla="*/ 1 h 140298"/>
                        <a:gd name="connsiteX3" fmla="*/ 140297 w 280594"/>
                        <a:gd name="connsiteY3" fmla="*/ 140298 h 140298"/>
                        <a:gd name="connsiteX4" fmla="*/ 0 w 280594"/>
                        <a:gd name="connsiteY4" fmla="*/ 1 h 140298"/>
                        <a:gd name="connsiteX5" fmla="*/ 0 w 280594"/>
                        <a:gd name="connsiteY5" fmla="*/ 0 h 14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594" h="140298">
                          <a:moveTo>
                            <a:pt x="0" y="0"/>
                          </a:moveTo>
                          <a:lnTo>
                            <a:pt x="280594" y="0"/>
                          </a:lnTo>
                          <a:lnTo>
                            <a:pt x="280594" y="1"/>
                          </a:lnTo>
                          <a:cubicBezTo>
                            <a:pt x="280594" y="77485"/>
                            <a:pt x="217781" y="140298"/>
                            <a:pt x="140297" y="140298"/>
                          </a:cubicBezTo>
                          <a:cubicBezTo>
                            <a:pt x="62813" y="140298"/>
                            <a:pt x="0" y="77485"/>
                            <a:pt x="0" y="1"/>
                          </a:cubicBez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grpSp>
              <p:sp>
                <p:nvSpPr>
                  <p:cNvPr id="59" name="Oval 58">
                    <a:extLst>
                      <a:ext uri="{FF2B5EF4-FFF2-40B4-BE49-F238E27FC236}">
                        <a16:creationId xmlns:a16="http://schemas.microsoft.com/office/drawing/2014/main" id="{F8738E86-02A6-4C69-806A-475B730726BE}"/>
                      </a:ext>
                    </a:extLst>
                  </p:cNvPr>
                  <p:cNvSpPr/>
                  <p:nvPr/>
                </p:nvSpPr>
                <p:spPr>
                  <a:xfrm>
                    <a:off x="2649496" y="2550231"/>
                    <a:ext cx="340068" cy="34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grpSp>
          </p:grpSp>
          <p:grpSp>
            <p:nvGrpSpPr>
              <p:cNvPr id="40" name="Group 39">
                <a:extLst>
                  <a:ext uri="{FF2B5EF4-FFF2-40B4-BE49-F238E27FC236}">
                    <a16:creationId xmlns:a16="http://schemas.microsoft.com/office/drawing/2014/main" id="{193DF436-BA19-475D-A7A8-A597BE6C44D0}"/>
                  </a:ext>
                </a:extLst>
              </p:cNvPr>
              <p:cNvGrpSpPr/>
              <p:nvPr/>
            </p:nvGrpSpPr>
            <p:grpSpPr>
              <a:xfrm>
                <a:off x="6243121" y="3175303"/>
                <a:ext cx="2583547" cy="489497"/>
                <a:chOff x="8464933" y="3176523"/>
                <a:chExt cx="2583547" cy="489497"/>
              </a:xfrm>
            </p:grpSpPr>
            <p:grpSp>
              <p:nvGrpSpPr>
                <p:cNvPr id="48" name="Group 47">
                  <a:extLst>
                    <a:ext uri="{FF2B5EF4-FFF2-40B4-BE49-F238E27FC236}">
                      <a16:creationId xmlns:a16="http://schemas.microsoft.com/office/drawing/2014/main" id="{10797CFE-D4DB-44C2-BA11-AB4F37B9128D}"/>
                    </a:ext>
                  </a:extLst>
                </p:cNvPr>
                <p:cNvGrpSpPr/>
                <p:nvPr/>
              </p:nvGrpSpPr>
              <p:grpSpPr>
                <a:xfrm>
                  <a:off x="8464933" y="3309208"/>
                  <a:ext cx="2519974" cy="233606"/>
                  <a:chOff x="1665643" y="4480566"/>
                  <a:chExt cx="2519974" cy="233606"/>
                </a:xfrm>
              </p:grpSpPr>
              <p:sp>
                <p:nvSpPr>
                  <p:cNvPr id="54" name="Rectangle: Rounded Corners 53">
                    <a:extLst>
                      <a:ext uri="{FF2B5EF4-FFF2-40B4-BE49-F238E27FC236}">
                        <a16:creationId xmlns:a16="http://schemas.microsoft.com/office/drawing/2014/main" id="{DAFC82B0-0D04-4CA5-850D-3442299D2ED4}"/>
                      </a:ext>
                    </a:extLst>
                  </p:cNvPr>
                  <p:cNvSpPr/>
                  <p:nvPr/>
                </p:nvSpPr>
                <p:spPr>
                  <a:xfrm>
                    <a:off x="1665644" y="4480566"/>
                    <a:ext cx="2519973" cy="233606"/>
                  </a:xfrm>
                  <a:prstGeom prst="roundRect">
                    <a:avLst>
                      <a:gd name="adj" fmla="val 50000"/>
                    </a:avLst>
                  </a:prstGeom>
                  <a:solidFill>
                    <a:srgbClr val="FF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55" name="Freeform: Shape 54">
                    <a:extLst>
                      <a:ext uri="{FF2B5EF4-FFF2-40B4-BE49-F238E27FC236}">
                        <a16:creationId xmlns:a16="http://schemas.microsoft.com/office/drawing/2014/main" id="{C6FD6AEB-557C-4A39-9338-C5E6EA56424A}"/>
                      </a:ext>
                    </a:extLst>
                  </p:cNvPr>
                  <p:cNvSpPr/>
                  <p:nvPr/>
                </p:nvSpPr>
                <p:spPr>
                  <a:xfrm rot="10800000">
                    <a:off x="1665643" y="4592119"/>
                    <a:ext cx="2519973" cy="117563"/>
                  </a:xfrm>
                  <a:custGeom>
                    <a:avLst/>
                    <a:gdLst>
                      <a:gd name="connsiteX0" fmla="*/ 116803 w 2519973"/>
                      <a:gd name="connsiteY0" fmla="*/ 0 h 117563"/>
                      <a:gd name="connsiteX1" fmla="*/ 2403170 w 2519973"/>
                      <a:gd name="connsiteY1" fmla="*/ 0 h 117563"/>
                      <a:gd name="connsiteX2" fmla="*/ 2519973 w 2519973"/>
                      <a:gd name="connsiteY2" fmla="*/ 116803 h 117563"/>
                      <a:gd name="connsiteX3" fmla="*/ 2519820 w 2519973"/>
                      <a:gd name="connsiteY3" fmla="*/ 117563 h 117563"/>
                      <a:gd name="connsiteX4" fmla="*/ 154 w 2519973"/>
                      <a:gd name="connsiteY4" fmla="*/ 117563 h 117563"/>
                      <a:gd name="connsiteX5" fmla="*/ 0 w 2519973"/>
                      <a:gd name="connsiteY5" fmla="*/ 116803 h 117563"/>
                      <a:gd name="connsiteX6" fmla="*/ 116803 w 2519973"/>
                      <a:gd name="connsiteY6" fmla="*/ 0 h 11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9973" h="117563">
                        <a:moveTo>
                          <a:pt x="116803" y="0"/>
                        </a:moveTo>
                        <a:lnTo>
                          <a:pt x="2403170" y="0"/>
                        </a:lnTo>
                        <a:cubicBezTo>
                          <a:pt x="2467679" y="0"/>
                          <a:pt x="2519973" y="52294"/>
                          <a:pt x="2519973" y="116803"/>
                        </a:cubicBezTo>
                        <a:lnTo>
                          <a:pt x="2519820" y="117563"/>
                        </a:lnTo>
                        <a:lnTo>
                          <a:pt x="154" y="117563"/>
                        </a:lnTo>
                        <a:lnTo>
                          <a:pt x="0" y="116803"/>
                        </a:lnTo>
                        <a:cubicBezTo>
                          <a:pt x="0" y="52294"/>
                          <a:pt x="52294" y="0"/>
                          <a:pt x="116803" y="0"/>
                        </a:cubicBezTo>
                        <a:close/>
                      </a:path>
                    </a:pathLst>
                  </a:custGeom>
                  <a:solidFill>
                    <a:srgbClr val="AC7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grpSp>
            <p:grpSp>
              <p:nvGrpSpPr>
                <p:cNvPr id="49" name="Group 48">
                  <a:extLst>
                    <a:ext uri="{FF2B5EF4-FFF2-40B4-BE49-F238E27FC236}">
                      <a16:creationId xmlns:a16="http://schemas.microsoft.com/office/drawing/2014/main" id="{75FE11F2-5570-4451-A5F7-7204F4193E7B}"/>
                    </a:ext>
                  </a:extLst>
                </p:cNvPr>
                <p:cNvGrpSpPr/>
                <p:nvPr/>
              </p:nvGrpSpPr>
              <p:grpSpPr>
                <a:xfrm>
                  <a:off x="10558985" y="3176523"/>
                  <a:ext cx="489495" cy="489497"/>
                  <a:chOff x="2574784" y="2473392"/>
                  <a:chExt cx="489495" cy="489497"/>
                </a:xfrm>
              </p:grpSpPr>
              <p:grpSp>
                <p:nvGrpSpPr>
                  <p:cNvPr id="50" name="Group 49">
                    <a:extLst>
                      <a:ext uri="{FF2B5EF4-FFF2-40B4-BE49-F238E27FC236}">
                        <a16:creationId xmlns:a16="http://schemas.microsoft.com/office/drawing/2014/main" id="{0CDDF97E-4A04-4E8C-8CE0-A26D56395FD3}"/>
                      </a:ext>
                    </a:extLst>
                  </p:cNvPr>
                  <p:cNvGrpSpPr/>
                  <p:nvPr/>
                </p:nvGrpSpPr>
                <p:grpSpPr>
                  <a:xfrm>
                    <a:off x="2574784" y="2473392"/>
                    <a:ext cx="489495" cy="489497"/>
                    <a:chOff x="2679235" y="2411712"/>
                    <a:chExt cx="280595" cy="280596"/>
                  </a:xfrm>
                </p:grpSpPr>
                <p:sp>
                  <p:nvSpPr>
                    <p:cNvPr id="52" name="Freeform: Shape 51">
                      <a:extLst>
                        <a:ext uri="{FF2B5EF4-FFF2-40B4-BE49-F238E27FC236}">
                          <a16:creationId xmlns:a16="http://schemas.microsoft.com/office/drawing/2014/main" id="{B5A33A4D-B8CA-498B-AC07-97F225FE7E5C}"/>
                        </a:ext>
                      </a:extLst>
                    </p:cNvPr>
                    <p:cNvSpPr/>
                    <p:nvPr/>
                  </p:nvSpPr>
                  <p:spPr>
                    <a:xfrm>
                      <a:off x="2679236" y="2552010"/>
                      <a:ext cx="280594" cy="140298"/>
                    </a:xfrm>
                    <a:custGeom>
                      <a:avLst/>
                      <a:gdLst>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0 w 473868"/>
                        <a:gd name="connsiteY5" fmla="*/ 0 h 325570"/>
                        <a:gd name="connsiteX6" fmla="*/ 473868 w 473868"/>
                        <a:gd name="connsiteY6" fmla="*/ 0 h 325570"/>
                        <a:gd name="connsiteX7" fmla="*/ 473868 w 473868"/>
                        <a:gd name="connsiteY7" fmla="*/ 185272 h 325570"/>
                        <a:gd name="connsiteX8" fmla="*/ 354742 w 473868"/>
                        <a:gd name="connsiteY8" fmla="*/ 185272 h 325570"/>
                        <a:gd name="connsiteX9" fmla="*/ 343717 w 473868"/>
                        <a:gd name="connsiteY9" fmla="*/ 130663 h 325570"/>
                        <a:gd name="connsiteX10" fmla="*/ 214445 w 473868"/>
                        <a:gd name="connsiteY10" fmla="*/ 44976 h 325570"/>
                        <a:gd name="connsiteX11" fmla="*/ 85173 w 473868"/>
                        <a:gd name="connsiteY11" fmla="*/ 130663 h 325570"/>
                        <a:gd name="connsiteX12" fmla="*/ 74148 w 473868"/>
                        <a:gd name="connsiteY12" fmla="*/ 185272 h 325570"/>
                        <a:gd name="connsiteX13" fmla="*/ 0 w 473868"/>
                        <a:gd name="connsiteY13" fmla="*/ 185272 h 325570"/>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74148 w 473868"/>
                        <a:gd name="connsiteY5" fmla="*/ 185272 h 325570"/>
                        <a:gd name="connsiteX6" fmla="*/ 0 w 473868"/>
                        <a:gd name="connsiteY6" fmla="*/ 0 h 325570"/>
                        <a:gd name="connsiteX7" fmla="*/ 473868 w 473868"/>
                        <a:gd name="connsiteY7" fmla="*/ 0 h 325570"/>
                        <a:gd name="connsiteX8" fmla="*/ 473868 w 473868"/>
                        <a:gd name="connsiteY8" fmla="*/ 185272 h 325570"/>
                        <a:gd name="connsiteX9" fmla="*/ 354742 w 473868"/>
                        <a:gd name="connsiteY9" fmla="*/ 185272 h 325570"/>
                        <a:gd name="connsiteX10" fmla="*/ 343717 w 473868"/>
                        <a:gd name="connsiteY10" fmla="*/ 130663 h 325570"/>
                        <a:gd name="connsiteX11" fmla="*/ 214445 w 473868"/>
                        <a:gd name="connsiteY11" fmla="*/ 44976 h 325570"/>
                        <a:gd name="connsiteX12" fmla="*/ 85173 w 473868"/>
                        <a:gd name="connsiteY12" fmla="*/ 130663 h 325570"/>
                        <a:gd name="connsiteX13" fmla="*/ 74148 w 473868"/>
                        <a:gd name="connsiteY13" fmla="*/ 185272 h 325570"/>
                        <a:gd name="connsiteX14" fmla="*/ 0 w 473868"/>
                        <a:gd name="connsiteY14" fmla="*/ 0 h 325570"/>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74148 w 473868"/>
                        <a:gd name="connsiteY5" fmla="*/ 185272 h 325570"/>
                        <a:gd name="connsiteX6" fmla="*/ 0 w 473868"/>
                        <a:gd name="connsiteY6" fmla="*/ 0 h 325570"/>
                        <a:gd name="connsiteX7" fmla="*/ 473868 w 473868"/>
                        <a:gd name="connsiteY7" fmla="*/ 0 h 325570"/>
                        <a:gd name="connsiteX8" fmla="*/ 473868 w 473868"/>
                        <a:gd name="connsiteY8" fmla="*/ 185272 h 325570"/>
                        <a:gd name="connsiteX9" fmla="*/ 354742 w 473868"/>
                        <a:gd name="connsiteY9" fmla="*/ 185272 h 325570"/>
                        <a:gd name="connsiteX10" fmla="*/ 343717 w 473868"/>
                        <a:gd name="connsiteY10" fmla="*/ 130663 h 325570"/>
                        <a:gd name="connsiteX11" fmla="*/ 214445 w 473868"/>
                        <a:gd name="connsiteY11" fmla="*/ 44976 h 325570"/>
                        <a:gd name="connsiteX12" fmla="*/ 85173 w 473868"/>
                        <a:gd name="connsiteY12" fmla="*/ 130663 h 325570"/>
                        <a:gd name="connsiteX13" fmla="*/ 0 w 473868"/>
                        <a:gd name="connsiteY13" fmla="*/ 0 h 325570"/>
                        <a:gd name="connsiteX0" fmla="*/ 80206 w 479926"/>
                        <a:gd name="connsiteY0" fmla="*/ 185272 h 325570"/>
                        <a:gd name="connsiteX1" fmla="*/ 360800 w 479926"/>
                        <a:gd name="connsiteY1" fmla="*/ 185272 h 325570"/>
                        <a:gd name="connsiteX2" fmla="*/ 360800 w 479926"/>
                        <a:gd name="connsiteY2" fmla="*/ 185273 h 325570"/>
                        <a:gd name="connsiteX3" fmla="*/ 220503 w 479926"/>
                        <a:gd name="connsiteY3" fmla="*/ 325570 h 325570"/>
                        <a:gd name="connsiteX4" fmla="*/ 80206 w 479926"/>
                        <a:gd name="connsiteY4" fmla="*/ 185273 h 325570"/>
                        <a:gd name="connsiteX5" fmla="*/ 80206 w 479926"/>
                        <a:gd name="connsiteY5" fmla="*/ 185272 h 325570"/>
                        <a:gd name="connsiteX6" fmla="*/ 6058 w 479926"/>
                        <a:gd name="connsiteY6" fmla="*/ 0 h 325570"/>
                        <a:gd name="connsiteX7" fmla="*/ 479926 w 479926"/>
                        <a:gd name="connsiteY7" fmla="*/ 0 h 325570"/>
                        <a:gd name="connsiteX8" fmla="*/ 479926 w 479926"/>
                        <a:gd name="connsiteY8" fmla="*/ 185272 h 325570"/>
                        <a:gd name="connsiteX9" fmla="*/ 360800 w 479926"/>
                        <a:gd name="connsiteY9" fmla="*/ 185272 h 325570"/>
                        <a:gd name="connsiteX10" fmla="*/ 349775 w 479926"/>
                        <a:gd name="connsiteY10" fmla="*/ 130663 h 325570"/>
                        <a:gd name="connsiteX11" fmla="*/ 220503 w 479926"/>
                        <a:gd name="connsiteY11" fmla="*/ 44976 h 325570"/>
                        <a:gd name="connsiteX12" fmla="*/ 6058 w 479926"/>
                        <a:gd name="connsiteY12" fmla="*/ 0 h 325570"/>
                        <a:gd name="connsiteX0" fmla="*/ 75246 w 474966"/>
                        <a:gd name="connsiteY0" fmla="*/ 185272 h 325570"/>
                        <a:gd name="connsiteX1" fmla="*/ 355840 w 474966"/>
                        <a:gd name="connsiteY1" fmla="*/ 185272 h 325570"/>
                        <a:gd name="connsiteX2" fmla="*/ 355840 w 474966"/>
                        <a:gd name="connsiteY2" fmla="*/ 185273 h 325570"/>
                        <a:gd name="connsiteX3" fmla="*/ 215543 w 474966"/>
                        <a:gd name="connsiteY3" fmla="*/ 325570 h 325570"/>
                        <a:gd name="connsiteX4" fmla="*/ 75246 w 474966"/>
                        <a:gd name="connsiteY4" fmla="*/ 185273 h 325570"/>
                        <a:gd name="connsiteX5" fmla="*/ 75246 w 474966"/>
                        <a:gd name="connsiteY5" fmla="*/ 185272 h 325570"/>
                        <a:gd name="connsiteX6" fmla="*/ 1098 w 474966"/>
                        <a:gd name="connsiteY6" fmla="*/ 0 h 325570"/>
                        <a:gd name="connsiteX7" fmla="*/ 474966 w 474966"/>
                        <a:gd name="connsiteY7" fmla="*/ 0 h 325570"/>
                        <a:gd name="connsiteX8" fmla="*/ 474966 w 474966"/>
                        <a:gd name="connsiteY8" fmla="*/ 185272 h 325570"/>
                        <a:gd name="connsiteX9" fmla="*/ 355840 w 474966"/>
                        <a:gd name="connsiteY9" fmla="*/ 185272 h 325570"/>
                        <a:gd name="connsiteX10" fmla="*/ 344815 w 474966"/>
                        <a:gd name="connsiteY10" fmla="*/ 130663 h 325570"/>
                        <a:gd name="connsiteX11" fmla="*/ 1098 w 474966"/>
                        <a:gd name="connsiteY11" fmla="*/ 0 h 325570"/>
                        <a:gd name="connsiteX0" fmla="*/ 75246 w 474966"/>
                        <a:gd name="connsiteY0" fmla="*/ 185272 h 325570"/>
                        <a:gd name="connsiteX1" fmla="*/ 355840 w 474966"/>
                        <a:gd name="connsiteY1" fmla="*/ 185272 h 325570"/>
                        <a:gd name="connsiteX2" fmla="*/ 355840 w 474966"/>
                        <a:gd name="connsiteY2" fmla="*/ 185273 h 325570"/>
                        <a:gd name="connsiteX3" fmla="*/ 215543 w 474966"/>
                        <a:gd name="connsiteY3" fmla="*/ 325570 h 325570"/>
                        <a:gd name="connsiteX4" fmla="*/ 75246 w 474966"/>
                        <a:gd name="connsiteY4" fmla="*/ 185273 h 325570"/>
                        <a:gd name="connsiteX5" fmla="*/ 75246 w 474966"/>
                        <a:gd name="connsiteY5" fmla="*/ 185272 h 325570"/>
                        <a:gd name="connsiteX6" fmla="*/ 1098 w 474966"/>
                        <a:gd name="connsiteY6" fmla="*/ 0 h 325570"/>
                        <a:gd name="connsiteX7" fmla="*/ 474966 w 474966"/>
                        <a:gd name="connsiteY7" fmla="*/ 0 h 325570"/>
                        <a:gd name="connsiteX8" fmla="*/ 474966 w 474966"/>
                        <a:gd name="connsiteY8" fmla="*/ 185272 h 325570"/>
                        <a:gd name="connsiteX9" fmla="*/ 344815 w 474966"/>
                        <a:gd name="connsiteY9" fmla="*/ 130663 h 325570"/>
                        <a:gd name="connsiteX10" fmla="*/ 1098 w 474966"/>
                        <a:gd name="connsiteY10" fmla="*/ 0 h 325570"/>
                        <a:gd name="connsiteX0" fmla="*/ 75246 w 474966"/>
                        <a:gd name="connsiteY0" fmla="*/ 185272 h 325570"/>
                        <a:gd name="connsiteX1" fmla="*/ 355840 w 474966"/>
                        <a:gd name="connsiteY1" fmla="*/ 185272 h 325570"/>
                        <a:gd name="connsiteX2" fmla="*/ 355840 w 474966"/>
                        <a:gd name="connsiteY2" fmla="*/ 185273 h 325570"/>
                        <a:gd name="connsiteX3" fmla="*/ 215543 w 474966"/>
                        <a:gd name="connsiteY3" fmla="*/ 325570 h 325570"/>
                        <a:gd name="connsiteX4" fmla="*/ 75246 w 474966"/>
                        <a:gd name="connsiteY4" fmla="*/ 185273 h 325570"/>
                        <a:gd name="connsiteX5" fmla="*/ 75246 w 474966"/>
                        <a:gd name="connsiteY5" fmla="*/ 185272 h 325570"/>
                        <a:gd name="connsiteX6" fmla="*/ 1098 w 474966"/>
                        <a:gd name="connsiteY6" fmla="*/ 0 h 325570"/>
                        <a:gd name="connsiteX7" fmla="*/ 474966 w 474966"/>
                        <a:gd name="connsiteY7" fmla="*/ 0 h 325570"/>
                        <a:gd name="connsiteX8" fmla="*/ 344815 w 474966"/>
                        <a:gd name="connsiteY8" fmla="*/ 130663 h 325570"/>
                        <a:gd name="connsiteX9" fmla="*/ 1098 w 474966"/>
                        <a:gd name="connsiteY9" fmla="*/ 0 h 325570"/>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74148 w 473868"/>
                        <a:gd name="connsiteY5" fmla="*/ 185272 h 325570"/>
                        <a:gd name="connsiteX6" fmla="*/ 0 w 473868"/>
                        <a:gd name="connsiteY6" fmla="*/ 0 h 325570"/>
                        <a:gd name="connsiteX7" fmla="*/ 473868 w 473868"/>
                        <a:gd name="connsiteY7" fmla="*/ 0 h 325570"/>
                        <a:gd name="connsiteX8" fmla="*/ 0 w 473868"/>
                        <a:gd name="connsiteY8" fmla="*/ 0 h 325570"/>
                        <a:gd name="connsiteX0" fmla="*/ 0 w 280594"/>
                        <a:gd name="connsiteY0" fmla="*/ 0 h 140298"/>
                        <a:gd name="connsiteX1" fmla="*/ 280594 w 280594"/>
                        <a:gd name="connsiteY1" fmla="*/ 0 h 140298"/>
                        <a:gd name="connsiteX2" fmla="*/ 280594 w 280594"/>
                        <a:gd name="connsiteY2" fmla="*/ 1 h 140298"/>
                        <a:gd name="connsiteX3" fmla="*/ 140297 w 280594"/>
                        <a:gd name="connsiteY3" fmla="*/ 140298 h 140298"/>
                        <a:gd name="connsiteX4" fmla="*/ 0 w 280594"/>
                        <a:gd name="connsiteY4" fmla="*/ 1 h 140298"/>
                        <a:gd name="connsiteX5" fmla="*/ 0 w 280594"/>
                        <a:gd name="connsiteY5" fmla="*/ 0 h 14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594" h="140298">
                          <a:moveTo>
                            <a:pt x="0" y="0"/>
                          </a:moveTo>
                          <a:lnTo>
                            <a:pt x="280594" y="0"/>
                          </a:lnTo>
                          <a:lnTo>
                            <a:pt x="280594" y="1"/>
                          </a:lnTo>
                          <a:cubicBezTo>
                            <a:pt x="280594" y="77485"/>
                            <a:pt x="217781" y="140298"/>
                            <a:pt x="140297" y="140298"/>
                          </a:cubicBezTo>
                          <a:cubicBezTo>
                            <a:pt x="62813" y="140298"/>
                            <a:pt x="0" y="77485"/>
                            <a:pt x="0" y="1"/>
                          </a:cubicBezTo>
                          <a:lnTo>
                            <a:pt x="0" y="0"/>
                          </a:lnTo>
                          <a:close/>
                        </a:path>
                      </a:pathLst>
                    </a:custGeom>
                    <a:solidFill>
                      <a:srgbClr val="CB2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53" name="Freeform: Shape 52">
                      <a:extLst>
                        <a:ext uri="{FF2B5EF4-FFF2-40B4-BE49-F238E27FC236}">
                          <a16:creationId xmlns:a16="http://schemas.microsoft.com/office/drawing/2014/main" id="{5F44C79D-A85E-4EFE-924D-BC776638E262}"/>
                        </a:ext>
                      </a:extLst>
                    </p:cNvPr>
                    <p:cNvSpPr/>
                    <p:nvPr/>
                  </p:nvSpPr>
                  <p:spPr>
                    <a:xfrm rot="10800000">
                      <a:off x="2679235" y="2411712"/>
                      <a:ext cx="280594" cy="140298"/>
                    </a:xfrm>
                    <a:custGeom>
                      <a:avLst/>
                      <a:gdLst>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0 w 473868"/>
                        <a:gd name="connsiteY5" fmla="*/ 0 h 325570"/>
                        <a:gd name="connsiteX6" fmla="*/ 473868 w 473868"/>
                        <a:gd name="connsiteY6" fmla="*/ 0 h 325570"/>
                        <a:gd name="connsiteX7" fmla="*/ 473868 w 473868"/>
                        <a:gd name="connsiteY7" fmla="*/ 185272 h 325570"/>
                        <a:gd name="connsiteX8" fmla="*/ 354742 w 473868"/>
                        <a:gd name="connsiteY8" fmla="*/ 185272 h 325570"/>
                        <a:gd name="connsiteX9" fmla="*/ 343717 w 473868"/>
                        <a:gd name="connsiteY9" fmla="*/ 130663 h 325570"/>
                        <a:gd name="connsiteX10" fmla="*/ 214445 w 473868"/>
                        <a:gd name="connsiteY10" fmla="*/ 44976 h 325570"/>
                        <a:gd name="connsiteX11" fmla="*/ 85173 w 473868"/>
                        <a:gd name="connsiteY11" fmla="*/ 130663 h 325570"/>
                        <a:gd name="connsiteX12" fmla="*/ 74148 w 473868"/>
                        <a:gd name="connsiteY12" fmla="*/ 185272 h 325570"/>
                        <a:gd name="connsiteX13" fmla="*/ 0 w 473868"/>
                        <a:gd name="connsiteY13" fmla="*/ 185272 h 325570"/>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74148 w 473868"/>
                        <a:gd name="connsiteY5" fmla="*/ 185272 h 325570"/>
                        <a:gd name="connsiteX6" fmla="*/ 0 w 473868"/>
                        <a:gd name="connsiteY6" fmla="*/ 0 h 325570"/>
                        <a:gd name="connsiteX7" fmla="*/ 473868 w 473868"/>
                        <a:gd name="connsiteY7" fmla="*/ 0 h 325570"/>
                        <a:gd name="connsiteX8" fmla="*/ 473868 w 473868"/>
                        <a:gd name="connsiteY8" fmla="*/ 185272 h 325570"/>
                        <a:gd name="connsiteX9" fmla="*/ 354742 w 473868"/>
                        <a:gd name="connsiteY9" fmla="*/ 185272 h 325570"/>
                        <a:gd name="connsiteX10" fmla="*/ 343717 w 473868"/>
                        <a:gd name="connsiteY10" fmla="*/ 130663 h 325570"/>
                        <a:gd name="connsiteX11" fmla="*/ 214445 w 473868"/>
                        <a:gd name="connsiteY11" fmla="*/ 44976 h 325570"/>
                        <a:gd name="connsiteX12" fmla="*/ 85173 w 473868"/>
                        <a:gd name="connsiteY12" fmla="*/ 130663 h 325570"/>
                        <a:gd name="connsiteX13" fmla="*/ 74148 w 473868"/>
                        <a:gd name="connsiteY13" fmla="*/ 185272 h 325570"/>
                        <a:gd name="connsiteX14" fmla="*/ 0 w 473868"/>
                        <a:gd name="connsiteY14" fmla="*/ 0 h 325570"/>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74148 w 473868"/>
                        <a:gd name="connsiteY5" fmla="*/ 185272 h 325570"/>
                        <a:gd name="connsiteX6" fmla="*/ 0 w 473868"/>
                        <a:gd name="connsiteY6" fmla="*/ 0 h 325570"/>
                        <a:gd name="connsiteX7" fmla="*/ 473868 w 473868"/>
                        <a:gd name="connsiteY7" fmla="*/ 0 h 325570"/>
                        <a:gd name="connsiteX8" fmla="*/ 473868 w 473868"/>
                        <a:gd name="connsiteY8" fmla="*/ 185272 h 325570"/>
                        <a:gd name="connsiteX9" fmla="*/ 354742 w 473868"/>
                        <a:gd name="connsiteY9" fmla="*/ 185272 h 325570"/>
                        <a:gd name="connsiteX10" fmla="*/ 343717 w 473868"/>
                        <a:gd name="connsiteY10" fmla="*/ 130663 h 325570"/>
                        <a:gd name="connsiteX11" fmla="*/ 214445 w 473868"/>
                        <a:gd name="connsiteY11" fmla="*/ 44976 h 325570"/>
                        <a:gd name="connsiteX12" fmla="*/ 85173 w 473868"/>
                        <a:gd name="connsiteY12" fmla="*/ 130663 h 325570"/>
                        <a:gd name="connsiteX13" fmla="*/ 0 w 473868"/>
                        <a:gd name="connsiteY13" fmla="*/ 0 h 325570"/>
                        <a:gd name="connsiteX0" fmla="*/ 80206 w 479926"/>
                        <a:gd name="connsiteY0" fmla="*/ 185272 h 325570"/>
                        <a:gd name="connsiteX1" fmla="*/ 360800 w 479926"/>
                        <a:gd name="connsiteY1" fmla="*/ 185272 h 325570"/>
                        <a:gd name="connsiteX2" fmla="*/ 360800 w 479926"/>
                        <a:gd name="connsiteY2" fmla="*/ 185273 h 325570"/>
                        <a:gd name="connsiteX3" fmla="*/ 220503 w 479926"/>
                        <a:gd name="connsiteY3" fmla="*/ 325570 h 325570"/>
                        <a:gd name="connsiteX4" fmla="*/ 80206 w 479926"/>
                        <a:gd name="connsiteY4" fmla="*/ 185273 h 325570"/>
                        <a:gd name="connsiteX5" fmla="*/ 80206 w 479926"/>
                        <a:gd name="connsiteY5" fmla="*/ 185272 h 325570"/>
                        <a:gd name="connsiteX6" fmla="*/ 6058 w 479926"/>
                        <a:gd name="connsiteY6" fmla="*/ 0 h 325570"/>
                        <a:gd name="connsiteX7" fmla="*/ 479926 w 479926"/>
                        <a:gd name="connsiteY7" fmla="*/ 0 h 325570"/>
                        <a:gd name="connsiteX8" fmla="*/ 479926 w 479926"/>
                        <a:gd name="connsiteY8" fmla="*/ 185272 h 325570"/>
                        <a:gd name="connsiteX9" fmla="*/ 360800 w 479926"/>
                        <a:gd name="connsiteY9" fmla="*/ 185272 h 325570"/>
                        <a:gd name="connsiteX10" fmla="*/ 349775 w 479926"/>
                        <a:gd name="connsiteY10" fmla="*/ 130663 h 325570"/>
                        <a:gd name="connsiteX11" fmla="*/ 220503 w 479926"/>
                        <a:gd name="connsiteY11" fmla="*/ 44976 h 325570"/>
                        <a:gd name="connsiteX12" fmla="*/ 6058 w 479926"/>
                        <a:gd name="connsiteY12" fmla="*/ 0 h 325570"/>
                        <a:gd name="connsiteX0" fmla="*/ 75246 w 474966"/>
                        <a:gd name="connsiteY0" fmla="*/ 185272 h 325570"/>
                        <a:gd name="connsiteX1" fmla="*/ 355840 w 474966"/>
                        <a:gd name="connsiteY1" fmla="*/ 185272 h 325570"/>
                        <a:gd name="connsiteX2" fmla="*/ 355840 w 474966"/>
                        <a:gd name="connsiteY2" fmla="*/ 185273 h 325570"/>
                        <a:gd name="connsiteX3" fmla="*/ 215543 w 474966"/>
                        <a:gd name="connsiteY3" fmla="*/ 325570 h 325570"/>
                        <a:gd name="connsiteX4" fmla="*/ 75246 w 474966"/>
                        <a:gd name="connsiteY4" fmla="*/ 185273 h 325570"/>
                        <a:gd name="connsiteX5" fmla="*/ 75246 w 474966"/>
                        <a:gd name="connsiteY5" fmla="*/ 185272 h 325570"/>
                        <a:gd name="connsiteX6" fmla="*/ 1098 w 474966"/>
                        <a:gd name="connsiteY6" fmla="*/ 0 h 325570"/>
                        <a:gd name="connsiteX7" fmla="*/ 474966 w 474966"/>
                        <a:gd name="connsiteY7" fmla="*/ 0 h 325570"/>
                        <a:gd name="connsiteX8" fmla="*/ 474966 w 474966"/>
                        <a:gd name="connsiteY8" fmla="*/ 185272 h 325570"/>
                        <a:gd name="connsiteX9" fmla="*/ 355840 w 474966"/>
                        <a:gd name="connsiteY9" fmla="*/ 185272 h 325570"/>
                        <a:gd name="connsiteX10" fmla="*/ 344815 w 474966"/>
                        <a:gd name="connsiteY10" fmla="*/ 130663 h 325570"/>
                        <a:gd name="connsiteX11" fmla="*/ 1098 w 474966"/>
                        <a:gd name="connsiteY11" fmla="*/ 0 h 325570"/>
                        <a:gd name="connsiteX0" fmla="*/ 75246 w 474966"/>
                        <a:gd name="connsiteY0" fmla="*/ 185272 h 325570"/>
                        <a:gd name="connsiteX1" fmla="*/ 355840 w 474966"/>
                        <a:gd name="connsiteY1" fmla="*/ 185272 h 325570"/>
                        <a:gd name="connsiteX2" fmla="*/ 355840 w 474966"/>
                        <a:gd name="connsiteY2" fmla="*/ 185273 h 325570"/>
                        <a:gd name="connsiteX3" fmla="*/ 215543 w 474966"/>
                        <a:gd name="connsiteY3" fmla="*/ 325570 h 325570"/>
                        <a:gd name="connsiteX4" fmla="*/ 75246 w 474966"/>
                        <a:gd name="connsiteY4" fmla="*/ 185273 h 325570"/>
                        <a:gd name="connsiteX5" fmla="*/ 75246 w 474966"/>
                        <a:gd name="connsiteY5" fmla="*/ 185272 h 325570"/>
                        <a:gd name="connsiteX6" fmla="*/ 1098 w 474966"/>
                        <a:gd name="connsiteY6" fmla="*/ 0 h 325570"/>
                        <a:gd name="connsiteX7" fmla="*/ 474966 w 474966"/>
                        <a:gd name="connsiteY7" fmla="*/ 0 h 325570"/>
                        <a:gd name="connsiteX8" fmla="*/ 474966 w 474966"/>
                        <a:gd name="connsiteY8" fmla="*/ 185272 h 325570"/>
                        <a:gd name="connsiteX9" fmla="*/ 344815 w 474966"/>
                        <a:gd name="connsiteY9" fmla="*/ 130663 h 325570"/>
                        <a:gd name="connsiteX10" fmla="*/ 1098 w 474966"/>
                        <a:gd name="connsiteY10" fmla="*/ 0 h 325570"/>
                        <a:gd name="connsiteX0" fmla="*/ 75246 w 474966"/>
                        <a:gd name="connsiteY0" fmla="*/ 185272 h 325570"/>
                        <a:gd name="connsiteX1" fmla="*/ 355840 w 474966"/>
                        <a:gd name="connsiteY1" fmla="*/ 185272 h 325570"/>
                        <a:gd name="connsiteX2" fmla="*/ 355840 w 474966"/>
                        <a:gd name="connsiteY2" fmla="*/ 185273 h 325570"/>
                        <a:gd name="connsiteX3" fmla="*/ 215543 w 474966"/>
                        <a:gd name="connsiteY3" fmla="*/ 325570 h 325570"/>
                        <a:gd name="connsiteX4" fmla="*/ 75246 w 474966"/>
                        <a:gd name="connsiteY4" fmla="*/ 185273 h 325570"/>
                        <a:gd name="connsiteX5" fmla="*/ 75246 w 474966"/>
                        <a:gd name="connsiteY5" fmla="*/ 185272 h 325570"/>
                        <a:gd name="connsiteX6" fmla="*/ 1098 w 474966"/>
                        <a:gd name="connsiteY6" fmla="*/ 0 h 325570"/>
                        <a:gd name="connsiteX7" fmla="*/ 474966 w 474966"/>
                        <a:gd name="connsiteY7" fmla="*/ 0 h 325570"/>
                        <a:gd name="connsiteX8" fmla="*/ 344815 w 474966"/>
                        <a:gd name="connsiteY8" fmla="*/ 130663 h 325570"/>
                        <a:gd name="connsiteX9" fmla="*/ 1098 w 474966"/>
                        <a:gd name="connsiteY9" fmla="*/ 0 h 325570"/>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74148 w 473868"/>
                        <a:gd name="connsiteY5" fmla="*/ 185272 h 325570"/>
                        <a:gd name="connsiteX6" fmla="*/ 0 w 473868"/>
                        <a:gd name="connsiteY6" fmla="*/ 0 h 325570"/>
                        <a:gd name="connsiteX7" fmla="*/ 473868 w 473868"/>
                        <a:gd name="connsiteY7" fmla="*/ 0 h 325570"/>
                        <a:gd name="connsiteX8" fmla="*/ 0 w 473868"/>
                        <a:gd name="connsiteY8" fmla="*/ 0 h 325570"/>
                        <a:gd name="connsiteX0" fmla="*/ 0 w 280594"/>
                        <a:gd name="connsiteY0" fmla="*/ 0 h 140298"/>
                        <a:gd name="connsiteX1" fmla="*/ 280594 w 280594"/>
                        <a:gd name="connsiteY1" fmla="*/ 0 h 140298"/>
                        <a:gd name="connsiteX2" fmla="*/ 280594 w 280594"/>
                        <a:gd name="connsiteY2" fmla="*/ 1 h 140298"/>
                        <a:gd name="connsiteX3" fmla="*/ 140297 w 280594"/>
                        <a:gd name="connsiteY3" fmla="*/ 140298 h 140298"/>
                        <a:gd name="connsiteX4" fmla="*/ 0 w 280594"/>
                        <a:gd name="connsiteY4" fmla="*/ 1 h 140298"/>
                        <a:gd name="connsiteX5" fmla="*/ 0 w 280594"/>
                        <a:gd name="connsiteY5" fmla="*/ 0 h 14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594" h="140298">
                          <a:moveTo>
                            <a:pt x="0" y="0"/>
                          </a:moveTo>
                          <a:lnTo>
                            <a:pt x="280594" y="0"/>
                          </a:lnTo>
                          <a:lnTo>
                            <a:pt x="280594" y="1"/>
                          </a:lnTo>
                          <a:cubicBezTo>
                            <a:pt x="280594" y="77485"/>
                            <a:pt x="217781" y="140298"/>
                            <a:pt x="140297" y="140298"/>
                          </a:cubicBezTo>
                          <a:cubicBezTo>
                            <a:pt x="62813" y="140298"/>
                            <a:pt x="0" y="77485"/>
                            <a:pt x="0" y="1"/>
                          </a:cubicBezTo>
                          <a:lnTo>
                            <a:pt x="0" y="0"/>
                          </a:lnTo>
                          <a:close/>
                        </a:path>
                      </a:pathLst>
                    </a:custGeom>
                    <a:solidFill>
                      <a:srgbClr val="FF4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grpSp>
              <p:sp>
                <p:nvSpPr>
                  <p:cNvPr id="51" name="Oval 50">
                    <a:extLst>
                      <a:ext uri="{FF2B5EF4-FFF2-40B4-BE49-F238E27FC236}">
                        <a16:creationId xmlns:a16="http://schemas.microsoft.com/office/drawing/2014/main" id="{F048D910-C0FF-422A-80C7-953CCE82F01B}"/>
                      </a:ext>
                    </a:extLst>
                  </p:cNvPr>
                  <p:cNvSpPr/>
                  <p:nvPr/>
                </p:nvSpPr>
                <p:spPr>
                  <a:xfrm>
                    <a:off x="2649496" y="2550231"/>
                    <a:ext cx="340068" cy="34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grpSp>
          </p:grpSp>
          <p:grpSp>
            <p:nvGrpSpPr>
              <p:cNvPr id="41" name="Group 40">
                <a:extLst>
                  <a:ext uri="{FF2B5EF4-FFF2-40B4-BE49-F238E27FC236}">
                    <a16:creationId xmlns:a16="http://schemas.microsoft.com/office/drawing/2014/main" id="{6DF26F1B-BD64-4E64-A7FF-AE683CDE7743}"/>
                  </a:ext>
                </a:extLst>
              </p:cNvPr>
              <p:cNvGrpSpPr/>
              <p:nvPr/>
            </p:nvGrpSpPr>
            <p:grpSpPr>
              <a:xfrm>
                <a:off x="6115366" y="3176523"/>
                <a:ext cx="489495" cy="489497"/>
                <a:chOff x="2574784" y="2473392"/>
                <a:chExt cx="489495" cy="489497"/>
              </a:xfrm>
            </p:grpSpPr>
            <p:grpSp>
              <p:nvGrpSpPr>
                <p:cNvPr id="42" name="Group 41">
                  <a:extLst>
                    <a:ext uri="{FF2B5EF4-FFF2-40B4-BE49-F238E27FC236}">
                      <a16:creationId xmlns:a16="http://schemas.microsoft.com/office/drawing/2014/main" id="{9BDF4AC0-A18D-41F5-935E-AD400D3AAB8F}"/>
                    </a:ext>
                  </a:extLst>
                </p:cNvPr>
                <p:cNvGrpSpPr/>
                <p:nvPr/>
              </p:nvGrpSpPr>
              <p:grpSpPr>
                <a:xfrm>
                  <a:off x="2574784" y="2473392"/>
                  <a:ext cx="489495" cy="489497"/>
                  <a:chOff x="2679235" y="2411712"/>
                  <a:chExt cx="280595" cy="280596"/>
                </a:xfrm>
              </p:grpSpPr>
              <p:sp>
                <p:nvSpPr>
                  <p:cNvPr id="45" name="Freeform: Shape 44">
                    <a:extLst>
                      <a:ext uri="{FF2B5EF4-FFF2-40B4-BE49-F238E27FC236}">
                        <a16:creationId xmlns:a16="http://schemas.microsoft.com/office/drawing/2014/main" id="{0DCE5C8E-2650-42BE-B656-597AEA67F046}"/>
                      </a:ext>
                    </a:extLst>
                  </p:cNvPr>
                  <p:cNvSpPr/>
                  <p:nvPr/>
                </p:nvSpPr>
                <p:spPr>
                  <a:xfrm>
                    <a:off x="2679236" y="2552010"/>
                    <a:ext cx="280594" cy="140298"/>
                  </a:xfrm>
                  <a:custGeom>
                    <a:avLst/>
                    <a:gdLst>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0 w 473868"/>
                      <a:gd name="connsiteY5" fmla="*/ 0 h 325570"/>
                      <a:gd name="connsiteX6" fmla="*/ 473868 w 473868"/>
                      <a:gd name="connsiteY6" fmla="*/ 0 h 325570"/>
                      <a:gd name="connsiteX7" fmla="*/ 473868 w 473868"/>
                      <a:gd name="connsiteY7" fmla="*/ 185272 h 325570"/>
                      <a:gd name="connsiteX8" fmla="*/ 354742 w 473868"/>
                      <a:gd name="connsiteY8" fmla="*/ 185272 h 325570"/>
                      <a:gd name="connsiteX9" fmla="*/ 343717 w 473868"/>
                      <a:gd name="connsiteY9" fmla="*/ 130663 h 325570"/>
                      <a:gd name="connsiteX10" fmla="*/ 214445 w 473868"/>
                      <a:gd name="connsiteY10" fmla="*/ 44976 h 325570"/>
                      <a:gd name="connsiteX11" fmla="*/ 85173 w 473868"/>
                      <a:gd name="connsiteY11" fmla="*/ 130663 h 325570"/>
                      <a:gd name="connsiteX12" fmla="*/ 74148 w 473868"/>
                      <a:gd name="connsiteY12" fmla="*/ 185272 h 325570"/>
                      <a:gd name="connsiteX13" fmla="*/ 0 w 473868"/>
                      <a:gd name="connsiteY13" fmla="*/ 185272 h 325570"/>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74148 w 473868"/>
                      <a:gd name="connsiteY5" fmla="*/ 185272 h 325570"/>
                      <a:gd name="connsiteX6" fmla="*/ 0 w 473868"/>
                      <a:gd name="connsiteY6" fmla="*/ 0 h 325570"/>
                      <a:gd name="connsiteX7" fmla="*/ 473868 w 473868"/>
                      <a:gd name="connsiteY7" fmla="*/ 0 h 325570"/>
                      <a:gd name="connsiteX8" fmla="*/ 473868 w 473868"/>
                      <a:gd name="connsiteY8" fmla="*/ 185272 h 325570"/>
                      <a:gd name="connsiteX9" fmla="*/ 354742 w 473868"/>
                      <a:gd name="connsiteY9" fmla="*/ 185272 h 325570"/>
                      <a:gd name="connsiteX10" fmla="*/ 343717 w 473868"/>
                      <a:gd name="connsiteY10" fmla="*/ 130663 h 325570"/>
                      <a:gd name="connsiteX11" fmla="*/ 214445 w 473868"/>
                      <a:gd name="connsiteY11" fmla="*/ 44976 h 325570"/>
                      <a:gd name="connsiteX12" fmla="*/ 85173 w 473868"/>
                      <a:gd name="connsiteY12" fmla="*/ 130663 h 325570"/>
                      <a:gd name="connsiteX13" fmla="*/ 74148 w 473868"/>
                      <a:gd name="connsiteY13" fmla="*/ 185272 h 325570"/>
                      <a:gd name="connsiteX14" fmla="*/ 0 w 473868"/>
                      <a:gd name="connsiteY14" fmla="*/ 0 h 325570"/>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74148 w 473868"/>
                      <a:gd name="connsiteY5" fmla="*/ 185272 h 325570"/>
                      <a:gd name="connsiteX6" fmla="*/ 0 w 473868"/>
                      <a:gd name="connsiteY6" fmla="*/ 0 h 325570"/>
                      <a:gd name="connsiteX7" fmla="*/ 473868 w 473868"/>
                      <a:gd name="connsiteY7" fmla="*/ 0 h 325570"/>
                      <a:gd name="connsiteX8" fmla="*/ 473868 w 473868"/>
                      <a:gd name="connsiteY8" fmla="*/ 185272 h 325570"/>
                      <a:gd name="connsiteX9" fmla="*/ 354742 w 473868"/>
                      <a:gd name="connsiteY9" fmla="*/ 185272 h 325570"/>
                      <a:gd name="connsiteX10" fmla="*/ 343717 w 473868"/>
                      <a:gd name="connsiteY10" fmla="*/ 130663 h 325570"/>
                      <a:gd name="connsiteX11" fmla="*/ 214445 w 473868"/>
                      <a:gd name="connsiteY11" fmla="*/ 44976 h 325570"/>
                      <a:gd name="connsiteX12" fmla="*/ 85173 w 473868"/>
                      <a:gd name="connsiteY12" fmla="*/ 130663 h 325570"/>
                      <a:gd name="connsiteX13" fmla="*/ 0 w 473868"/>
                      <a:gd name="connsiteY13" fmla="*/ 0 h 325570"/>
                      <a:gd name="connsiteX0" fmla="*/ 80206 w 479926"/>
                      <a:gd name="connsiteY0" fmla="*/ 185272 h 325570"/>
                      <a:gd name="connsiteX1" fmla="*/ 360800 w 479926"/>
                      <a:gd name="connsiteY1" fmla="*/ 185272 h 325570"/>
                      <a:gd name="connsiteX2" fmla="*/ 360800 w 479926"/>
                      <a:gd name="connsiteY2" fmla="*/ 185273 h 325570"/>
                      <a:gd name="connsiteX3" fmla="*/ 220503 w 479926"/>
                      <a:gd name="connsiteY3" fmla="*/ 325570 h 325570"/>
                      <a:gd name="connsiteX4" fmla="*/ 80206 w 479926"/>
                      <a:gd name="connsiteY4" fmla="*/ 185273 h 325570"/>
                      <a:gd name="connsiteX5" fmla="*/ 80206 w 479926"/>
                      <a:gd name="connsiteY5" fmla="*/ 185272 h 325570"/>
                      <a:gd name="connsiteX6" fmla="*/ 6058 w 479926"/>
                      <a:gd name="connsiteY6" fmla="*/ 0 h 325570"/>
                      <a:gd name="connsiteX7" fmla="*/ 479926 w 479926"/>
                      <a:gd name="connsiteY7" fmla="*/ 0 h 325570"/>
                      <a:gd name="connsiteX8" fmla="*/ 479926 w 479926"/>
                      <a:gd name="connsiteY8" fmla="*/ 185272 h 325570"/>
                      <a:gd name="connsiteX9" fmla="*/ 360800 w 479926"/>
                      <a:gd name="connsiteY9" fmla="*/ 185272 h 325570"/>
                      <a:gd name="connsiteX10" fmla="*/ 349775 w 479926"/>
                      <a:gd name="connsiteY10" fmla="*/ 130663 h 325570"/>
                      <a:gd name="connsiteX11" fmla="*/ 220503 w 479926"/>
                      <a:gd name="connsiteY11" fmla="*/ 44976 h 325570"/>
                      <a:gd name="connsiteX12" fmla="*/ 6058 w 479926"/>
                      <a:gd name="connsiteY12" fmla="*/ 0 h 325570"/>
                      <a:gd name="connsiteX0" fmla="*/ 75246 w 474966"/>
                      <a:gd name="connsiteY0" fmla="*/ 185272 h 325570"/>
                      <a:gd name="connsiteX1" fmla="*/ 355840 w 474966"/>
                      <a:gd name="connsiteY1" fmla="*/ 185272 h 325570"/>
                      <a:gd name="connsiteX2" fmla="*/ 355840 w 474966"/>
                      <a:gd name="connsiteY2" fmla="*/ 185273 h 325570"/>
                      <a:gd name="connsiteX3" fmla="*/ 215543 w 474966"/>
                      <a:gd name="connsiteY3" fmla="*/ 325570 h 325570"/>
                      <a:gd name="connsiteX4" fmla="*/ 75246 w 474966"/>
                      <a:gd name="connsiteY4" fmla="*/ 185273 h 325570"/>
                      <a:gd name="connsiteX5" fmla="*/ 75246 w 474966"/>
                      <a:gd name="connsiteY5" fmla="*/ 185272 h 325570"/>
                      <a:gd name="connsiteX6" fmla="*/ 1098 w 474966"/>
                      <a:gd name="connsiteY6" fmla="*/ 0 h 325570"/>
                      <a:gd name="connsiteX7" fmla="*/ 474966 w 474966"/>
                      <a:gd name="connsiteY7" fmla="*/ 0 h 325570"/>
                      <a:gd name="connsiteX8" fmla="*/ 474966 w 474966"/>
                      <a:gd name="connsiteY8" fmla="*/ 185272 h 325570"/>
                      <a:gd name="connsiteX9" fmla="*/ 355840 w 474966"/>
                      <a:gd name="connsiteY9" fmla="*/ 185272 h 325570"/>
                      <a:gd name="connsiteX10" fmla="*/ 344815 w 474966"/>
                      <a:gd name="connsiteY10" fmla="*/ 130663 h 325570"/>
                      <a:gd name="connsiteX11" fmla="*/ 1098 w 474966"/>
                      <a:gd name="connsiteY11" fmla="*/ 0 h 325570"/>
                      <a:gd name="connsiteX0" fmla="*/ 75246 w 474966"/>
                      <a:gd name="connsiteY0" fmla="*/ 185272 h 325570"/>
                      <a:gd name="connsiteX1" fmla="*/ 355840 w 474966"/>
                      <a:gd name="connsiteY1" fmla="*/ 185272 h 325570"/>
                      <a:gd name="connsiteX2" fmla="*/ 355840 w 474966"/>
                      <a:gd name="connsiteY2" fmla="*/ 185273 h 325570"/>
                      <a:gd name="connsiteX3" fmla="*/ 215543 w 474966"/>
                      <a:gd name="connsiteY3" fmla="*/ 325570 h 325570"/>
                      <a:gd name="connsiteX4" fmla="*/ 75246 w 474966"/>
                      <a:gd name="connsiteY4" fmla="*/ 185273 h 325570"/>
                      <a:gd name="connsiteX5" fmla="*/ 75246 w 474966"/>
                      <a:gd name="connsiteY5" fmla="*/ 185272 h 325570"/>
                      <a:gd name="connsiteX6" fmla="*/ 1098 w 474966"/>
                      <a:gd name="connsiteY6" fmla="*/ 0 h 325570"/>
                      <a:gd name="connsiteX7" fmla="*/ 474966 w 474966"/>
                      <a:gd name="connsiteY7" fmla="*/ 0 h 325570"/>
                      <a:gd name="connsiteX8" fmla="*/ 474966 w 474966"/>
                      <a:gd name="connsiteY8" fmla="*/ 185272 h 325570"/>
                      <a:gd name="connsiteX9" fmla="*/ 344815 w 474966"/>
                      <a:gd name="connsiteY9" fmla="*/ 130663 h 325570"/>
                      <a:gd name="connsiteX10" fmla="*/ 1098 w 474966"/>
                      <a:gd name="connsiteY10" fmla="*/ 0 h 325570"/>
                      <a:gd name="connsiteX0" fmla="*/ 75246 w 474966"/>
                      <a:gd name="connsiteY0" fmla="*/ 185272 h 325570"/>
                      <a:gd name="connsiteX1" fmla="*/ 355840 w 474966"/>
                      <a:gd name="connsiteY1" fmla="*/ 185272 h 325570"/>
                      <a:gd name="connsiteX2" fmla="*/ 355840 w 474966"/>
                      <a:gd name="connsiteY2" fmla="*/ 185273 h 325570"/>
                      <a:gd name="connsiteX3" fmla="*/ 215543 w 474966"/>
                      <a:gd name="connsiteY3" fmla="*/ 325570 h 325570"/>
                      <a:gd name="connsiteX4" fmla="*/ 75246 w 474966"/>
                      <a:gd name="connsiteY4" fmla="*/ 185273 h 325570"/>
                      <a:gd name="connsiteX5" fmla="*/ 75246 w 474966"/>
                      <a:gd name="connsiteY5" fmla="*/ 185272 h 325570"/>
                      <a:gd name="connsiteX6" fmla="*/ 1098 w 474966"/>
                      <a:gd name="connsiteY6" fmla="*/ 0 h 325570"/>
                      <a:gd name="connsiteX7" fmla="*/ 474966 w 474966"/>
                      <a:gd name="connsiteY7" fmla="*/ 0 h 325570"/>
                      <a:gd name="connsiteX8" fmla="*/ 344815 w 474966"/>
                      <a:gd name="connsiteY8" fmla="*/ 130663 h 325570"/>
                      <a:gd name="connsiteX9" fmla="*/ 1098 w 474966"/>
                      <a:gd name="connsiteY9" fmla="*/ 0 h 325570"/>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74148 w 473868"/>
                      <a:gd name="connsiteY5" fmla="*/ 185272 h 325570"/>
                      <a:gd name="connsiteX6" fmla="*/ 0 w 473868"/>
                      <a:gd name="connsiteY6" fmla="*/ 0 h 325570"/>
                      <a:gd name="connsiteX7" fmla="*/ 473868 w 473868"/>
                      <a:gd name="connsiteY7" fmla="*/ 0 h 325570"/>
                      <a:gd name="connsiteX8" fmla="*/ 0 w 473868"/>
                      <a:gd name="connsiteY8" fmla="*/ 0 h 325570"/>
                      <a:gd name="connsiteX0" fmla="*/ 0 w 280594"/>
                      <a:gd name="connsiteY0" fmla="*/ 0 h 140298"/>
                      <a:gd name="connsiteX1" fmla="*/ 280594 w 280594"/>
                      <a:gd name="connsiteY1" fmla="*/ 0 h 140298"/>
                      <a:gd name="connsiteX2" fmla="*/ 280594 w 280594"/>
                      <a:gd name="connsiteY2" fmla="*/ 1 h 140298"/>
                      <a:gd name="connsiteX3" fmla="*/ 140297 w 280594"/>
                      <a:gd name="connsiteY3" fmla="*/ 140298 h 140298"/>
                      <a:gd name="connsiteX4" fmla="*/ 0 w 280594"/>
                      <a:gd name="connsiteY4" fmla="*/ 1 h 140298"/>
                      <a:gd name="connsiteX5" fmla="*/ 0 w 280594"/>
                      <a:gd name="connsiteY5" fmla="*/ 0 h 14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594" h="140298">
                        <a:moveTo>
                          <a:pt x="0" y="0"/>
                        </a:moveTo>
                        <a:lnTo>
                          <a:pt x="280594" y="0"/>
                        </a:lnTo>
                        <a:lnTo>
                          <a:pt x="280594" y="1"/>
                        </a:lnTo>
                        <a:cubicBezTo>
                          <a:pt x="280594" y="77485"/>
                          <a:pt x="217781" y="140298"/>
                          <a:pt x="140297" y="140298"/>
                        </a:cubicBezTo>
                        <a:cubicBezTo>
                          <a:pt x="62813" y="140298"/>
                          <a:pt x="0" y="77485"/>
                          <a:pt x="0" y="1"/>
                        </a:cubicBezTo>
                        <a:lnTo>
                          <a:pt x="0" y="0"/>
                        </a:lnTo>
                        <a:close/>
                      </a:path>
                    </a:pathLst>
                  </a:custGeom>
                  <a:solidFill>
                    <a:srgbClr val="AC7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47" name="Freeform: Shape 46">
                    <a:extLst>
                      <a:ext uri="{FF2B5EF4-FFF2-40B4-BE49-F238E27FC236}">
                        <a16:creationId xmlns:a16="http://schemas.microsoft.com/office/drawing/2014/main" id="{85AD5B3C-388F-4CF1-9E98-EA5710F9652A}"/>
                      </a:ext>
                    </a:extLst>
                  </p:cNvPr>
                  <p:cNvSpPr/>
                  <p:nvPr/>
                </p:nvSpPr>
                <p:spPr>
                  <a:xfrm rot="10800000">
                    <a:off x="2679235" y="2411712"/>
                    <a:ext cx="280594" cy="140298"/>
                  </a:xfrm>
                  <a:custGeom>
                    <a:avLst/>
                    <a:gdLst>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0 w 473868"/>
                      <a:gd name="connsiteY5" fmla="*/ 0 h 325570"/>
                      <a:gd name="connsiteX6" fmla="*/ 473868 w 473868"/>
                      <a:gd name="connsiteY6" fmla="*/ 0 h 325570"/>
                      <a:gd name="connsiteX7" fmla="*/ 473868 w 473868"/>
                      <a:gd name="connsiteY7" fmla="*/ 185272 h 325570"/>
                      <a:gd name="connsiteX8" fmla="*/ 354742 w 473868"/>
                      <a:gd name="connsiteY8" fmla="*/ 185272 h 325570"/>
                      <a:gd name="connsiteX9" fmla="*/ 343717 w 473868"/>
                      <a:gd name="connsiteY9" fmla="*/ 130663 h 325570"/>
                      <a:gd name="connsiteX10" fmla="*/ 214445 w 473868"/>
                      <a:gd name="connsiteY10" fmla="*/ 44976 h 325570"/>
                      <a:gd name="connsiteX11" fmla="*/ 85173 w 473868"/>
                      <a:gd name="connsiteY11" fmla="*/ 130663 h 325570"/>
                      <a:gd name="connsiteX12" fmla="*/ 74148 w 473868"/>
                      <a:gd name="connsiteY12" fmla="*/ 185272 h 325570"/>
                      <a:gd name="connsiteX13" fmla="*/ 0 w 473868"/>
                      <a:gd name="connsiteY13" fmla="*/ 185272 h 325570"/>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74148 w 473868"/>
                      <a:gd name="connsiteY5" fmla="*/ 185272 h 325570"/>
                      <a:gd name="connsiteX6" fmla="*/ 0 w 473868"/>
                      <a:gd name="connsiteY6" fmla="*/ 0 h 325570"/>
                      <a:gd name="connsiteX7" fmla="*/ 473868 w 473868"/>
                      <a:gd name="connsiteY7" fmla="*/ 0 h 325570"/>
                      <a:gd name="connsiteX8" fmla="*/ 473868 w 473868"/>
                      <a:gd name="connsiteY8" fmla="*/ 185272 h 325570"/>
                      <a:gd name="connsiteX9" fmla="*/ 354742 w 473868"/>
                      <a:gd name="connsiteY9" fmla="*/ 185272 h 325570"/>
                      <a:gd name="connsiteX10" fmla="*/ 343717 w 473868"/>
                      <a:gd name="connsiteY10" fmla="*/ 130663 h 325570"/>
                      <a:gd name="connsiteX11" fmla="*/ 214445 w 473868"/>
                      <a:gd name="connsiteY11" fmla="*/ 44976 h 325570"/>
                      <a:gd name="connsiteX12" fmla="*/ 85173 w 473868"/>
                      <a:gd name="connsiteY12" fmla="*/ 130663 h 325570"/>
                      <a:gd name="connsiteX13" fmla="*/ 74148 w 473868"/>
                      <a:gd name="connsiteY13" fmla="*/ 185272 h 325570"/>
                      <a:gd name="connsiteX14" fmla="*/ 0 w 473868"/>
                      <a:gd name="connsiteY14" fmla="*/ 0 h 325570"/>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74148 w 473868"/>
                      <a:gd name="connsiteY5" fmla="*/ 185272 h 325570"/>
                      <a:gd name="connsiteX6" fmla="*/ 0 w 473868"/>
                      <a:gd name="connsiteY6" fmla="*/ 0 h 325570"/>
                      <a:gd name="connsiteX7" fmla="*/ 473868 w 473868"/>
                      <a:gd name="connsiteY7" fmla="*/ 0 h 325570"/>
                      <a:gd name="connsiteX8" fmla="*/ 473868 w 473868"/>
                      <a:gd name="connsiteY8" fmla="*/ 185272 h 325570"/>
                      <a:gd name="connsiteX9" fmla="*/ 354742 w 473868"/>
                      <a:gd name="connsiteY9" fmla="*/ 185272 h 325570"/>
                      <a:gd name="connsiteX10" fmla="*/ 343717 w 473868"/>
                      <a:gd name="connsiteY10" fmla="*/ 130663 h 325570"/>
                      <a:gd name="connsiteX11" fmla="*/ 214445 w 473868"/>
                      <a:gd name="connsiteY11" fmla="*/ 44976 h 325570"/>
                      <a:gd name="connsiteX12" fmla="*/ 85173 w 473868"/>
                      <a:gd name="connsiteY12" fmla="*/ 130663 h 325570"/>
                      <a:gd name="connsiteX13" fmla="*/ 0 w 473868"/>
                      <a:gd name="connsiteY13" fmla="*/ 0 h 325570"/>
                      <a:gd name="connsiteX0" fmla="*/ 80206 w 479926"/>
                      <a:gd name="connsiteY0" fmla="*/ 185272 h 325570"/>
                      <a:gd name="connsiteX1" fmla="*/ 360800 w 479926"/>
                      <a:gd name="connsiteY1" fmla="*/ 185272 h 325570"/>
                      <a:gd name="connsiteX2" fmla="*/ 360800 w 479926"/>
                      <a:gd name="connsiteY2" fmla="*/ 185273 h 325570"/>
                      <a:gd name="connsiteX3" fmla="*/ 220503 w 479926"/>
                      <a:gd name="connsiteY3" fmla="*/ 325570 h 325570"/>
                      <a:gd name="connsiteX4" fmla="*/ 80206 w 479926"/>
                      <a:gd name="connsiteY4" fmla="*/ 185273 h 325570"/>
                      <a:gd name="connsiteX5" fmla="*/ 80206 w 479926"/>
                      <a:gd name="connsiteY5" fmla="*/ 185272 h 325570"/>
                      <a:gd name="connsiteX6" fmla="*/ 6058 w 479926"/>
                      <a:gd name="connsiteY6" fmla="*/ 0 h 325570"/>
                      <a:gd name="connsiteX7" fmla="*/ 479926 w 479926"/>
                      <a:gd name="connsiteY7" fmla="*/ 0 h 325570"/>
                      <a:gd name="connsiteX8" fmla="*/ 479926 w 479926"/>
                      <a:gd name="connsiteY8" fmla="*/ 185272 h 325570"/>
                      <a:gd name="connsiteX9" fmla="*/ 360800 w 479926"/>
                      <a:gd name="connsiteY9" fmla="*/ 185272 h 325570"/>
                      <a:gd name="connsiteX10" fmla="*/ 349775 w 479926"/>
                      <a:gd name="connsiteY10" fmla="*/ 130663 h 325570"/>
                      <a:gd name="connsiteX11" fmla="*/ 220503 w 479926"/>
                      <a:gd name="connsiteY11" fmla="*/ 44976 h 325570"/>
                      <a:gd name="connsiteX12" fmla="*/ 6058 w 479926"/>
                      <a:gd name="connsiteY12" fmla="*/ 0 h 325570"/>
                      <a:gd name="connsiteX0" fmla="*/ 75246 w 474966"/>
                      <a:gd name="connsiteY0" fmla="*/ 185272 h 325570"/>
                      <a:gd name="connsiteX1" fmla="*/ 355840 w 474966"/>
                      <a:gd name="connsiteY1" fmla="*/ 185272 h 325570"/>
                      <a:gd name="connsiteX2" fmla="*/ 355840 w 474966"/>
                      <a:gd name="connsiteY2" fmla="*/ 185273 h 325570"/>
                      <a:gd name="connsiteX3" fmla="*/ 215543 w 474966"/>
                      <a:gd name="connsiteY3" fmla="*/ 325570 h 325570"/>
                      <a:gd name="connsiteX4" fmla="*/ 75246 w 474966"/>
                      <a:gd name="connsiteY4" fmla="*/ 185273 h 325570"/>
                      <a:gd name="connsiteX5" fmla="*/ 75246 w 474966"/>
                      <a:gd name="connsiteY5" fmla="*/ 185272 h 325570"/>
                      <a:gd name="connsiteX6" fmla="*/ 1098 w 474966"/>
                      <a:gd name="connsiteY6" fmla="*/ 0 h 325570"/>
                      <a:gd name="connsiteX7" fmla="*/ 474966 w 474966"/>
                      <a:gd name="connsiteY7" fmla="*/ 0 h 325570"/>
                      <a:gd name="connsiteX8" fmla="*/ 474966 w 474966"/>
                      <a:gd name="connsiteY8" fmla="*/ 185272 h 325570"/>
                      <a:gd name="connsiteX9" fmla="*/ 355840 w 474966"/>
                      <a:gd name="connsiteY9" fmla="*/ 185272 h 325570"/>
                      <a:gd name="connsiteX10" fmla="*/ 344815 w 474966"/>
                      <a:gd name="connsiteY10" fmla="*/ 130663 h 325570"/>
                      <a:gd name="connsiteX11" fmla="*/ 1098 w 474966"/>
                      <a:gd name="connsiteY11" fmla="*/ 0 h 325570"/>
                      <a:gd name="connsiteX0" fmla="*/ 75246 w 474966"/>
                      <a:gd name="connsiteY0" fmla="*/ 185272 h 325570"/>
                      <a:gd name="connsiteX1" fmla="*/ 355840 w 474966"/>
                      <a:gd name="connsiteY1" fmla="*/ 185272 h 325570"/>
                      <a:gd name="connsiteX2" fmla="*/ 355840 w 474966"/>
                      <a:gd name="connsiteY2" fmla="*/ 185273 h 325570"/>
                      <a:gd name="connsiteX3" fmla="*/ 215543 w 474966"/>
                      <a:gd name="connsiteY3" fmla="*/ 325570 h 325570"/>
                      <a:gd name="connsiteX4" fmla="*/ 75246 w 474966"/>
                      <a:gd name="connsiteY4" fmla="*/ 185273 h 325570"/>
                      <a:gd name="connsiteX5" fmla="*/ 75246 w 474966"/>
                      <a:gd name="connsiteY5" fmla="*/ 185272 h 325570"/>
                      <a:gd name="connsiteX6" fmla="*/ 1098 w 474966"/>
                      <a:gd name="connsiteY6" fmla="*/ 0 h 325570"/>
                      <a:gd name="connsiteX7" fmla="*/ 474966 w 474966"/>
                      <a:gd name="connsiteY7" fmla="*/ 0 h 325570"/>
                      <a:gd name="connsiteX8" fmla="*/ 474966 w 474966"/>
                      <a:gd name="connsiteY8" fmla="*/ 185272 h 325570"/>
                      <a:gd name="connsiteX9" fmla="*/ 344815 w 474966"/>
                      <a:gd name="connsiteY9" fmla="*/ 130663 h 325570"/>
                      <a:gd name="connsiteX10" fmla="*/ 1098 w 474966"/>
                      <a:gd name="connsiteY10" fmla="*/ 0 h 325570"/>
                      <a:gd name="connsiteX0" fmla="*/ 75246 w 474966"/>
                      <a:gd name="connsiteY0" fmla="*/ 185272 h 325570"/>
                      <a:gd name="connsiteX1" fmla="*/ 355840 w 474966"/>
                      <a:gd name="connsiteY1" fmla="*/ 185272 h 325570"/>
                      <a:gd name="connsiteX2" fmla="*/ 355840 w 474966"/>
                      <a:gd name="connsiteY2" fmla="*/ 185273 h 325570"/>
                      <a:gd name="connsiteX3" fmla="*/ 215543 w 474966"/>
                      <a:gd name="connsiteY3" fmla="*/ 325570 h 325570"/>
                      <a:gd name="connsiteX4" fmla="*/ 75246 w 474966"/>
                      <a:gd name="connsiteY4" fmla="*/ 185273 h 325570"/>
                      <a:gd name="connsiteX5" fmla="*/ 75246 w 474966"/>
                      <a:gd name="connsiteY5" fmla="*/ 185272 h 325570"/>
                      <a:gd name="connsiteX6" fmla="*/ 1098 w 474966"/>
                      <a:gd name="connsiteY6" fmla="*/ 0 h 325570"/>
                      <a:gd name="connsiteX7" fmla="*/ 474966 w 474966"/>
                      <a:gd name="connsiteY7" fmla="*/ 0 h 325570"/>
                      <a:gd name="connsiteX8" fmla="*/ 344815 w 474966"/>
                      <a:gd name="connsiteY8" fmla="*/ 130663 h 325570"/>
                      <a:gd name="connsiteX9" fmla="*/ 1098 w 474966"/>
                      <a:gd name="connsiteY9" fmla="*/ 0 h 325570"/>
                      <a:gd name="connsiteX0" fmla="*/ 74148 w 473868"/>
                      <a:gd name="connsiteY0" fmla="*/ 185272 h 325570"/>
                      <a:gd name="connsiteX1" fmla="*/ 354742 w 473868"/>
                      <a:gd name="connsiteY1" fmla="*/ 185272 h 325570"/>
                      <a:gd name="connsiteX2" fmla="*/ 354742 w 473868"/>
                      <a:gd name="connsiteY2" fmla="*/ 185273 h 325570"/>
                      <a:gd name="connsiteX3" fmla="*/ 214445 w 473868"/>
                      <a:gd name="connsiteY3" fmla="*/ 325570 h 325570"/>
                      <a:gd name="connsiteX4" fmla="*/ 74148 w 473868"/>
                      <a:gd name="connsiteY4" fmla="*/ 185273 h 325570"/>
                      <a:gd name="connsiteX5" fmla="*/ 74148 w 473868"/>
                      <a:gd name="connsiteY5" fmla="*/ 185272 h 325570"/>
                      <a:gd name="connsiteX6" fmla="*/ 0 w 473868"/>
                      <a:gd name="connsiteY6" fmla="*/ 0 h 325570"/>
                      <a:gd name="connsiteX7" fmla="*/ 473868 w 473868"/>
                      <a:gd name="connsiteY7" fmla="*/ 0 h 325570"/>
                      <a:gd name="connsiteX8" fmla="*/ 0 w 473868"/>
                      <a:gd name="connsiteY8" fmla="*/ 0 h 325570"/>
                      <a:gd name="connsiteX0" fmla="*/ 0 w 280594"/>
                      <a:gd name="connsiteY0" fmla="*/ 0 h 140298"/>
                      <a:gd name="connsiteX1" fmla="*/ 280594 w 280594"/>
                      <a:gd name="connsiteY1" fmla="*/ 0 h 140298"/>
                      <a:gd name="connsiteX2" fmla="*/ 280594 w 280594"/>
                      <a:gd name="connsiteY2" fmla="*/ 1 h 140298"/>
                      <a:gd name="connsiteX3" fmla="*/ 140297 w 280594"/>
                      <a:gd name="connsiteY3" fmla="*/ 140298 h 140298"/>
                      <a:gd name="connsiteX4" fmla="*/ 0 w 280594"/>
                      <a:gd name="connsiteY4" fmla="*/ 1 h 140298"/>
                      <a:gd name="connsiteX5" fmla="*/ 0 w 280594"/>
                      <a:gd name="connsiteY5" fmla="*/ 0 h 14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594" h="140298">
                        <a:moveTo>
                          <a:pt x="0" y="0"/>
                        </a:moveTo>
                        <a:lnTo>
                          <a:pt x="280594" y="0"/>
                        </a:lnTo>
                        <a:lnTo>
                          <a:pt x="280594" y="1"/>
                        </a:lnTo>
                        <a:cubicBezTo>
                          <a:pt x="280594" y="77485"/>
                          <a:pt x="217781" y="140298"/>
                          <a:pt x="140297" y="140298"/>
                        </a:cubicBezTo>
                        <a:cubicBezTo>
                          <a:pt x="62813" y="140298"/>
                          <a:pt x="0" y="77485"/>
                          <a:pt x="0" y="1"/>
                        </a:cubicBezTo>
                        <a:lnTo>
                          <a:pt x="0" y="0"/>
                        </a:lnTo>
                        <a:close/>
                      </a:path>
                    </a:pathLst>
                  </a:custGeom>
                  <a:solidFill>
                    <a:srgbClr val="FF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grpSp>
            <p:sp>
              <p:nvSpPr>
                <p:cNvPr id="43" name="Oval 42">
                  <a:extLst>
                    <a:ext uri="{FF2B5EF4-FFF2-40B4-BE49-F238E27FC236}">
                      <a16:creationId xmlns:a16="http://schemas.microsoft.com/office/drawing/2014/main" id="{6382F451-A289-4FB6-BD3A-55BBA80C3FB9}"/>
                    </a:ext>
                  </a:extLst>
                </p:cNvPr>
                <p:cNvSpPr/>
                <p:nvPr/>
              </p:nvSpPr>
              <p:spPr>
                <a:xfrm>
                  <a:off x="2633281" y="2534015"/>
                  <a:ext cx="340068" cy="34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grpSp>
        </p:grpSp>
        <p:sp>
          <p:nvSpPr>
            <p:cNvPr id="2" name="TextBox 1">
              <a:extLst>
                <a:ext uri="{FF2B5EF4-FFF2-40B4-BE49-F238E27FC236}">
                  <a16:creationId xmlns:a16="http://schemas.microsoft.com/office/drawing/2014/main" id="{A235B1A0-B9E2-41FA-AD08-0A4F325A608B}"/>
                </a:ext>
              </a:extLst>
            </p:cNvPr>
            <p:cNvSpPr txBox="1"/>
            <p:nvPr/>
          </p:nvSpPr>
          <p:spPr>
            <a:xfrm>
              <a:off x="589019" y="2786613"/>
              <a:ext cx="436521" cy="276999"/>
            </a:xfrm>
            <a:prstGeom prst="rect">
              <a:avLst/>
            </a:prstGeom>
            <a:noFill/>
          </p:spPr>
          <p:txBody>
            <a:bodyPr wrap="square" rtlCol="0">
              <a:spAutoFit/>
            </a:bodyPr>
            <a:lstStyle/>
            <a:p>
              <a:r>
                <a:rPr lang="en-US" sz="1200" b="1">
                  <a:solidFill>
                    <a:schemeClr val="accent3">
                      <a:lumMod val="75000"/>
                    </a:schemeClr>
                  </a:solidFill>
                  <a:latin typeface="Arial" panose="020B0604020202020204" pitchFamily="34" charset="0"/>
                  <a:cs typeface="Arial" panose="020B0604020202020204" pitchFamily="34" charset="0"/>
                </a:rPr>
                <a:t>Q1</a:t>
              </a:r>
              <a:endParaRPr lang="en-US" sz="1350" b="1">
                <a:solidFill>
                  <a:schemeClr val="accent3">
                    <a:lumMod val="75000"/>
                  </a:schemeClr>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87700463-E1BC-4DB9-83FC-2B23B7A54E05}"/>
                </a:ext>
              </a:extLst>
            </p:cNvPr>
            <p:cNvSpPr txBox="1"/>
            <p:nvPr/>
          </p:nvSpPr>
          <p:spPr>
            <a:xfrm>
              <a:off x="2435023" y="2787680"/>
              <a:ext cx="442807" cy="276999"/>
            </a:xfrm>
            <a:prstGeom prst="rect">
              <a:avLst/>
            </a:prstGeom>
            <a:noFill/>
          </p:spPr>
          <p:txBody>
            <a:bodyPr wrap="square" rtlCol="0">
              <a:spAutoFit/>
            </a:bodyPr>
            <a:lstStyle/>
            <a:p>
              <a:r>
                <a:rPr lang="en-US" sz="1200" b="1">
                  <a:solidFill>
                    <a:schemeClr val="accent6"/>
                  </a:solidFill>
                  <a:latin typeface="Arial" panose="020B0604020202020204" pitchFamily="34" charset="0"/>
                  <a:cs typeface="Arial" panose="020B0604020202020204" pitchFamily="34" charset="0"/>
                </a:rPr>
                <a:t>Q2</a:t>
              </a:r>
              <a:endParaRPr lang="en-US" sz="1350" b="1">
                <a:solidFill>
                  <a:schemeClr val="accent6"/>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4D32BFF7-08D0-4D6D-85A7-D0BC8B41AD09}"/>
                </a:ext>
              </a:extLst>
            </p:cNvPr>
            <p:cNvSpPr txBox="1"/>
            <p:nvPr/>
          </p:nvSpPr>
          <p:spPr>
            <a:xfrm>
              <a:off x="4255557" y="2787802"/>
              <a:ext cx="445651" cy="276999"/>
            </a:xfrm>
            <a:prstGeom prst="rect">
              <a:avLst/>
            </a:prstGeom>
            <a:noFill/>
          </p:spPr>
          <p:txBody>
            <a:bodyPr wrap="square" rtlCol="0">
              <a:spAutoFit/>
            </a:bodyPr>
            <a:lstStyle/>
            <a:p>
              <a:r>
                <a:rPr lang="en-US" sz="1200" b="1">
                  <a:solidFill>
                    <a:schemeClr val="accent4">
                      <a:lumMod val="75000"/>
                    </a:schemeClr>
                  </a:solidFill>
                  <a:latin typeface="Arial" panose="020B0604020202020204" pitchFamily="34" charset="0"/>
                  <a:cs typeface="Arial" panose="020B0604020202020204" pitchFamily="34" charset="0"/>
                </a:rPr>
                <a:t>Q3</a:t>
              </a:r>
              <a:endParaRPr lang="en-US" sz="1350" b="1">
                <a:solidFill>
                  <a:schemeClr val="accent4">
                    <a:lumMod val="75000"/>
                  </a:schemeClr>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ABD90C80-58F9-474F-BD0A-1EB95D8AC6A6}"/>
                </a:ext>
              </a:extLst>
            </p:cNvPr>
            <p:cNvSpPr txBox="1"/>
            <p:nvPr/>
          </p:nvSpPr>
          <p:spPr>
            <a:xfrm>
              <a:off x="6118355" y="2783187"/>
              <a:ext cx="457993" cy="276999"/>
            </a:xfrm>
            <a:prstGeom prst="rect">
              <a:avLst/>
            </a:prstGeom>
            <a:noFill/>
          </p:spPr>
          <p:txBody>
            <a:bodyPr wrap="square" rtlCol="0">
              <a:spAutoFit/>
            </a:bodyPr>
            <a:lstStyle/>
            <a:p>
              <a:r>
                <a:rPr lang="en-US" sz="1200" b="1">
                  <a:solidFill>
                    <a:srgbClr val="C00000"/>
                  </a:solidFill>
                  <a:latin typeface="Arial" panose="020B0604020202020204" pitchFamily="34" charset="0"/>
                  <a:cs typeface="Arial" panose="020B0604020202020204" pitchFamily="34" charset="0"/>
                </a:rPr>
                <a:t>Q4</a:t>
              </a:r>
            </a:p>
          </p:txBody>
        </p:sp>
        <p:sp>
          <p:nvSpPr>
            <p:cNvPr id="81" name="Freeform 6">
              <a:extLst>
                <a:ext uri="{FF2B5EF4-FFF2-40B4-BE49-F238E27FC236}">
                  <a16:creationId xmlns:a16="http://schemas.microsoft.com/office/drawing/2014/main" id="{1486A4CE-BBC4-431B-97FB-F70D605E8F1E}"/>
                </a:ext>
              </a:extLst>
            </p:cNvPr>
            <p:cNvSpPr>
              <a:spLocks/>
            </p:cNvSpPr>
            <p:nvPr/>
          </p:nvSpPr>
          <p:spPr bwMode="auto">
            <a:xfrm rot="10800000">
              <a:off x="625974" y="2464363"/>
              <a:ext cx="291200" cy="149438"/>
            </a:xfrm>
            <a:custGeom>
              <a:avLst/>
              <a:gdLst>
                <a:gd name="T0" fmla="*/ 89 w 4261"/>
                <a:gd name="T1" fmla="*/ 64 h 2344"/>
                <a:gd name="T2" fmla="*/ 165 w 4261"/>
                <a:gd name="T3" fmla="*/ 14 h 2344"/>
                <a:gd name="T4" fmla="*/ 237 w 4261"/>
                <a:gd name="T5" fmla="*/ 0 h 2344"/>
                <a:gd name="T6" fmla="*/ 3992 w 4261"/>
                <a:gd name="T7" fmla="*/ 0 h 2344"/>
                <a:gd name="T8" fmla="*/ 3992 w 4261"/>
                <a:gd name="T9" fmla="*/ 0 h 2344"/>
                <a:gd name="T10" fmla="*/ 4039 w 4261"/>
                <a:gd name="T11" fmla="*/ 0 h 2344"/>
                <a:gd name="T12" fmla="*/ 4101 w 4261"/>
                <a:gd name="T13" fmla="*/ 12 h 2344"/>
                <a:gd name="T14" fmla="*/ 4177 w 4261"/>
                <a:gd name="T15" fmla="*/ 62 h 2344"/>
                <a:gd name="T16" fmla="*/ 4227 w 4261"/>
                <a:gd name="T17" fmla="*/ 310 h 2344"/>
                <a:gd name="T18" fmla="*/ 4186 w 4261"/>
                <a:gd name="T19" fmla="*/ 372 h 2344"/>
                <a:gd name="T20" fmla="*/ 4164 w 4261"/>
                <a:gd name="T21" fmla="*/ 394 h 2344"/>
                <a:gd name="T22" fmla="*/ 4164 w 4261"/>
                <a:gd name="T23" fmla="*/ 394 h 2344"/>
                <a:gd name="T24" fmla="*/ 2300 w 4261"/>
                <a:gd name="T25" fmla="*/ 2258 h 2344"/>
                <a:gd name="T26" fmla="*/ 2278 w 4261"/>
                <a:gd name="T27" fmla="*/ 2280 h 2344"/>
                <a:gd name="T28" fmla="*/ 2216 w 4261"/>
                <a:gd name="T29" fmla="*/ 2321 h 2344"/>
                <a:gd name="T30" fmla="*/ 2044 w 4261"/>
                <a:gd name="T31" fmla="*/ 2321 h 2344"/>
                <a:gd name="T32" fmla="*/ 1981 w 4261"/>
                <a:gd name="T33" fmla="*/ 2280 h 2344"/>
                <a:gd name="T34" fmla="*/ 1959 w 4261"/>
                <a:gd name="T35" fmla="*/ 2258 h 2344"/>
                <a:gd name="T36" fmla="*/ 1959 w 4261"/>
                <a:gd name="T37" fmla="*/ 2258 h 2344"/>
                <a:gd name="T38" fmla="*/ 89 w 4261"/>
                <a:gd name="T39" fmla="*/ 388 h 2344"/>
                <a:gd name="T40" fmla="*/ 89 w 4261"/>
                <a:gd name="T41" fmla="*/ 388 h 2344"/>
                <a:gd name="T42" fmla="*/ 89 w 4261"/>
                <a:gd name="T43" fmla="*/ 64 h 2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61" h="2344">
                  <a:moveTo>
                    <a:pt x="89" y="64"/>
                  </a:moveTo>
                  <a:cubicBezTo>
                    <a:pt x="111" y="42"/>
                    <a:pt x="137" y="25"/>
                    <a:pt x="165" y="14"/>
                  </a:cubicBezTo>
                  <a:lnTo>
                    <a:pt x="237" y="0"/>
                  </a:lnTo>
                  <a:lnTo>
                    <a:pt x="3992" y="0"/>
                  </a:lnTo>
                  <a:cubicBezTo>
                    <a:pt x="3992" y="0"/>
                    <a:pt x="3992" y="0"/>
                    <a:pt x="3992" y="0"/>
                  </a:cubicBezTo>
                  <a:lnTo>
                    <a:pt x="4039" y="0"/>
                  </a:lnTo>
                  <a:lnTo>
                    <a:pt x="4101" y="12"/>
                  </a:lnTo>
                  <a:cubicBezTo>
                    <a:pt x="4129" y="23"/>
                    <a:pt x="4155" y="40"/>
                    <a:pt x="4177" y="62"/>
                  </a:cubicBezTo>
                  <a:cubicBezTo>
                    <a:pt x="4244" y="129"/>
                    <a:pt x="4261" y="227"/>
                    <a:pt x="4227" y="310"/>
                  </a:cubicBezTo>
                  <a:lnTo>
                    <a:pt x="4186" y="372"/>
                  </a:lnTo>
                  <a:lnTo>
                    <a:pt x="4164" y="394"/>
                  </a:lnTo>
                  <a:lnTo>
                    <a:pt x="4164" y="394"/>
                  </a:lnTo>
                  <a:lnTo>
                    <a:pt x="2300" y="2258"/>
                  </a:lnTo>
                  <a:lnTo>
                    <a:pt x="2278" y="2280"/>
                  </a:lnTo>
                  <a:lnTo>
                    <a:pt x="2216" y="2321"/>
                  </a:lnTo>
                  <a:cubicBezTo>
                    <a:pt x="2161" y="2344"/>
                    <a:pt x="2099" y="2344"/>
                    <a:pt x="2044" y="2321"/>
                  </a:cubicBezTo>
                  <a:lnTo>
                    <a:pt x="1981" y="2280"/>
                  </a:lnTo>
                  <a:lnTo>
                    <a:pt x="1959" y="2258"/>
                  </a:lnTo>
                  <a:lnTo>
                    <a:pt x="1959" y="2258"/>
                  </a:lnTo>
                  <a:lnTo>
                    <a:pt x="89" y="388"/>
                  </a:lnTo>
                  <a:lnTo>
                    <a:pt x="89" y="388"/>
                  </a:lnTo>
                  <a:cubicBezTo>
                    <a:pt x="0" y="298"/>
                    <a:pt x="0" y="153"/>
                    <a:pt x="89" y="64"/>
                  </a:cubicBezTo>
                  <a:close/>
                </a:path>
              </a:pathLst>
            </a:custGeom>
            <a:solidFill>
              <a:srgbClr val="53BBF4"/>
            </a:solidFill>
            <a:ln w="17463" cap="flat">
              <a:no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7F7F7F"/>
                </a:solidFill>
                <a:latin typeface="Calibri"/>
              </a:endParaRPr>
            </a:p>
          </p:txBody>
        </p:sp>
        <p:sp>
          <p:nvSpPr>
            <p:cNvPr id="82" name="Freeform 6">
              <a:extLst>
                <a:ext uri="{FF2B5EF4-FFF2-40B4-BE49-F238E27FC236}">
                  <a16:creationId xmlns:a16="http://schemas.microsoft.com/office/drawing/2014/main" id="{006F5614-1B0E-46B8-A26A-ED55E1168A2E}"/>
                </a:ext>
              </a:extLst>
            </p:cNvPr>
            <p:cNvSpPr>
              <a:spLocks/>
            </p:cNvSpPr>
            <p:nvPr/>
          </p:nvSpPr>
          <p:spPr bwMode="auto">
            <a:xfrm>
              <a:off x="2476430" y="3237842"/>
              <a:ext cx="291200" cy="149438"/>
            </a:xfrm>
            <a:custGeom>
              <a:avLst/>
              <a:gdLst>
                <a:gd name="T0" fmla="*/ 89 w 4261"/>
                <a:gd name="T1" fmla="*/ 64 h 2344"/>
                <a:gd name="T2" fmla="*/ 165 w 4261"/>
                <a:gd name="T3" fmla="*/ 14 h 2344"/>
                <a:gd name="T4" fmla="*/ 237 w 4261"/>
                <a:gd name="T5" fmla="*/ 0 h 2344"/>
                <a:gd name="T6" fmla="*/ 3992 w 4261"/>
                <a:gd name="T7" fmla="*/ 0 h 2344"/>
                <a:gd name="T8" fmla="*/ 3992 w 4261"/>
                <a:gd name="T9" fmla="*/ 0 h 2344"/>
                <a:gd name="T10" fmla="*/ 4039 w 4261"/>
                <a:gd name="T11" fmla="*/ 0 h 2344"/>
                <a:gd name="T12" fmla="*/ 4101 w 4261"/>
                <a:gd name="T13" fmla="*/ 12 h 2344"/>
                <a:gd name="T14" fmla="*/ 4177 w 4261"/>
                <a:gd name="T15" fmla="*/ 62 h 2344"/>
                <a:gd name="T16" fmla="*/ 4227 w 4261"/>
                <a:gd name="T17" fmla="*/ 310 h 2344"/>
                <a:gd name="T18" fmla="*/ 4186 w 4261"/>
                <a:gd name="T19" fmla="*/ 372 h 2344"/>
                <a:gd name="T20" fmla="*/ 4164 w 4261"/>
                <a:gd name="T21" fmla="*/ 394 h 2344"/>
                <a:gd name="T22" fmla="*/ 4164 w 4261"/>
                <a:gd name="T23" fmla="*/ 394 h 2344"/>
                <a:gd name="T24" fmla="*/ 2300 w 4261"/>
                <a:gd name="T25" fmla="*/ 2258 h 2344"/>
                <a:gd name="T26" fmla="*/ 2278 w 4261"/>
                <a:gd name="T27" fmla="*/ 2280 h 2344"/>
                <a:gd name="T28" fmla="*/ 2216 w 4261"/>
                <a:gd name="T29" fmla="*/ 2321 h 2344"/>
                <a:gd name="T30" fmla="*/ 2044 w 4261"/>
                <a:gd name="T31" fmla="*/ 2321 h 2344"/>
                <a:gd name="T32" fmla="*/ 1981 w 4261"/>
                <a:gd name="T33" fmla="*/ 2280 h 2344"/>
                <a:gd name="T34" fmla="*/ 1959 w 4261"/>
                <a:gd name="T35" fmla="*/ 2258 h 2344"/>
                <a:gd name="T36" fmla="*/ 1959 w 4261"/>
                <a:gd name="T37" fmla="*/ 2258 h 2344"/>
                <a:gd name="T38" fmla="*/ 89 w 4261"/>
                <a:gd name="T39" fmla="*/ 388 h 2344"/>
                <a:gd name="T40" fmla="*/ 89 w 4261"/>
                <a:gd name="T41" fmla="*/ 388 h 2344"/>
                <a:gd name="T42" fmla="*/ 89 w 4261"/>
                <a:gd name="T43" fmla="*/ 64 h 2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61" h="2344">
                  <a:moveTo>
                    <a:pt x="89" y="64"/>
                  </a:moveTo>
                  <a:cubicBezTo>
                    <a:pt x="111" y="42"/>
                    <a:pt x="137" y="25"/>
                    <a:pt x="165" y="14"/>
                  </a:cubicBezTo>
                  <a:lnTo>
                    <a:pt x="237" y="0"/>
                  </a:lnTo>
                  <a:lnTo>
                    <a:pt x="3992" y="0"/>
                  </a:lnTo>
                  <a:cubicBezTo>
                    <a:pt x="3992" y="0"/>
                    <a:pt x="3992" y="0"/>
                    <a:pt x="3992" y="0"/>
                  </a:cubicBezTo>
                  <a:lnTo>
                    <a:pt x="4039" y="0"/>
                  </a:lnTo>
                  <a:lnTo>
                    <a:pt x="4101" y="12"/>
                  </a:lnTo>
                  <a:cubicBezTo>
                    <a:pt x="4129" y="23"/>
                    <a:pt x="4155" y="40"/>
                    <a:pt x="4177" y="62"/>
                  </a:cubicBezTo>
                  <a:cubicBezTo>
                    <a:pt x="4244" y="129"/>
                    <a:pt x="4261" y="227"/>
                    <a:pt x="4227" y="310"/>
                  </a:cubicBezTo>
                  <a:lnTo>
                    <a:pt x="4186" y="372"/>
                  </a:lnTo>
                  <a:lnTo>
                    <a:pt x="4164" y="394"/>
                  </a:lnTo>
                  <a:lnTo>
                    <a:pt x="4164" y="394"/>
                  </a:lnTo>
                  <a:lnTo>
                    <a:pt x="2300" y="2258"/>
                  </a:lnTo>
                  <a:lnTo>
                    <a:pt x="2278" y="2280"/>
                  </a:lnTo>
                  <a:lnTo>
                    <a:pt x="2216" y="2321"/>
                  </a:lnTo>
                  <a:cubicBezTo>
                    <a:pt x="2161" y="2344"/>
                    <a:pt x="2099" y="2344"/>
                    <a:pt x="2044" y="2321"/>
                  </a:cubicBezTo>
                  <a:lnTo>
                    <a:pt x="1981" y="2280"/>
                  </a:lnTo>
                  <a:lnTo>
                    <a:pt x="1959" y="2258"/>
                  </a:lnTo>
                  <a:lnTo>
                    <a:pt x="1959" y="2258"/>
                  </a:lnTo>
                  <a:lnTo>
                    <a:pt x="89" y="388"/>
                  </a:lnTo>
                  <a:lnTo>
                    <a:pt x="89" y="388"/>
                  </a:lnTo>
                  <a:cubicBezTo>
                    <a:pt x="0" y="298"/>
                    <a:pt x="0" y="153"/>
                    <a:pt x="89" y="64"/>
                  </a:cubicBezTo>
                  <a:close/>
                </a:path>
              </a:pathLst>
            </a:custGeom>
            <a:solidFill>
              <a:schemeClr val="accent6"/>
            </a:solidFill>
            <a:ln w="17463" cap="flat">
              <a:no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chemeClr val="accent6"/>
                </a:solidFill>
                <a:latin typeface="Calibri"/>
              </a:endParaRPr>
            </a:p>
          </p:txBody>
        </p:sp>
        <p:sp>
          <p:nvSpPr>
            <p:cNvPr id="83" name="Freeform 6">
              <a:extLst>
                <a:ext uri="{FF2B5EF4-FFF2-40B4-BE49-F238E27FC236}">
                  <a16:creationId xmlns:a16="http://schemas.microsoft.com/office/drawing/2014/main" id="{00AF9FC2-8BC2-4B0D-9DBB-585FAC04566E}"/>
                </a:ext>
              </a:extLst>
            </p:cNvPr>
            <p:cNvSpPr>
              <a:spLocks/>
            </p:cNvSpPr>
            <p:nvPr/>
          </p:nvSpPr>
          <p:spPr bwMode="auto">
            <a:xfrm rot="10800000">
              <a:off x="4306201" y="2471893"/>
              <a:ext cx="291200" cy="149438"/>
            </a:xfrm>
            <a:custGeom>
              <a:avLst/>
              <a:gdLst>
                <a:gd name="T0" fmla="*/ 89 w 4261"/>
                <a:gd name="T1" fmla="*/ 64 h 2344"/>
                <a:gd name="T2" fmla="*/ 165 w 4261"/>
                <a:gd name="T3" fmla="*/ 14 h 2344"/>
                <a:gd name="T4" fmla="*/ 237 w 4261"/>
                <a:gd name="T5" fmla="*/ 0 h 2344"/>
                <a:gd name="T6" fmla="*/ 3992 w 4261"/>
                <a:gd name="T7" fmla="*/ 0 h 2344"/>
                <a:gd name="T8" fmla="*/ 3992 w 4261"/>
                <a:gd name="T9" fmla="*/ 0 h 2344"/>
                <a:gd name="T10" fmla="*/ 4039 w 4261"/>
                <a:gd name="T11" fmla="*/ 0 h 2344"/>
                <a:gd name="T12" fmla="*/ 4101 w 4261"/>
                <a:gd name="T13" fmla="*/ 12 h 2344"/>
                <a:gd name="T14" fmla="*/ 4177 w 4261"/>
                <a:gd name="T15" fmla="*/ 62 h 2344"/>
                <a:gd name="T16" fmla="*/ 4227 w 4261"/>
                <a:gd name="T17" fmla="*/ 310 h 2344"/>
                <a:gd name="T18" fmla="*/ 4186 w 4261"/>
                <a:gd name="T19" fmla="*/ 372 h 2344"/>
                <a:gd name="T20" fmla="*/ 4164 w 4261"/>
                <a:gd name="T21" fmla="*/ 394 h 2344"/>
                <a:gd name="T22" fmla="*/ 4164 w 4261"/>
                <a:gd name="T23" fmla="*/ 394 h 2344"/>
                <a:gd name="T24" fmla="*/ 2300 w 4261"/>
                <a:gd name="T25" fmla="*/ 2258 h 2344"/>
                <a:gd name="T26" fmla="*/ 2278 w 4261"/>
                <a:gd name="T27" fmla="*/ 2280 h 2344"/>
                <a:gd name="T28" fmla="*/ 2216 w 4261"/>
                <a:gd name="T29" fmla="*/ 2321 h 2344"/>
                <a:gd name="T30" fmla="*/ 2044 w 4261"/>
                <a:gd name="T31" fmla="*/ 2321 h 2344"/>
                <a:gd name="T32" fmla="*/ 1981 w 4261"/>
                <a:gd name="T33" fmla="*/ 2280 h 2344"/>
                <a:gd name="T34" fmla="*/ 1959 w 4261"/>
                <a:gd name="T35" fmla="*/ 2258 h 2344"/>
                <a:gd name="T36" fmla="*/ 1959 w 4261"/>
                <a:gd name="T37" fmla="*/ 2258 h 2344"/>
                <a:gd name="T38" fmla="*/ 89 w 4261"/>
                <a:gd name="T39" fmla="*/ 388 h 2344"/>
                <a:gd name="T40" fmla="*/ 89 w 4261"/>
                <a:gd name="T41" fmla="*/ 388 h 2344"/>
                <a:gd name="T42" fmla="*/ 89 w 4261"/>
                <a:gd name="T43" fmla="*/ 64 h 2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61" h="2344">
                  <a:moveTo>
                    <a:pt x="89" y="64"/>
                  </a:moveTo>
                  <a:cubicBezTo>
                    <a:pt x="111" y="42"/>
                    <a:pt x="137" y="25"/>
                    <a:pt x="165" y="14"/>
                  </a:cubicBezTo>
                  <a:lnTo>
                    <a:pt x="237" y="0"/>
                  </a:lnTo>
                  <a:lnTo>
                    <a:pt x="3992" y="0"/>
                  </a:lnTo>
                  <a:cubicBezTo>
                    <a:pt x="3992" y="0"/>
                    <a:pt x="3992" y="0"/>
                    <a:pt x="3992" y="0"/>
                  </a:cubicBezTo>
                  <a:lnTo>
                    <a:pt x="4039" y="0"/>
                  </a:lnTo>
                  <a:lnTo>
                    <a:pt x="4101" y="12"/>
                  </a:lnTo>
                  <a:cubicBezTo>
                    <a:pt x="4129" y="23"/>
                    <a:pt x="4155" y="40"/>
                    <a:pt x="4177" y="62"/>
                  </a:cubicBezTo>
                  <a:cubicBezTo>
                    <a:pt x="4244" y="129"/>
                    <a:pt x="4261" y="227"/>
                    <a:pt x="4227" y="310"/>
                  </a:cubicBezTo>
                  <a:lnTo>
                    <a:pt x="4186" y="372"/>
                  </a:lnTo>
                  <a:lnTo>
                    <a:pt x="4164" y="394"/>
                  </a:lnTo>
                  <a:lnTo>
                    <a:pt x="4164" y="394"/>
                  </a:lnTo>
                  <a:lnTo>
                    <a:pt x="2300" y="2258"/>
                  </a:lnTo>
                  <a:lnTo>
                    <a:pt x="2278" y="2280"/>
                  </a:lnTo>
                  <a:lnTo>
                    <a:pt x="2216" y="2321"/>
                  </a:lnTo>
                  <a:cubicBezTo>
                    <a:pt x="2161" y="2344"/>
                    <a:pt x="2099" y="2344"/>
                    <a:pt x="2044" y="2321"/>
                  </a:cubicBezTo>
                  <a:lnTo>
                    <a:pt x="1981" y="2280"/>
                  </a:lnTo>
                  <a:lnTo>
                    <a:pt x="1959" y="2258"/>
                  </a:lnTo>
                  <a:lnTo>
                    <a:pt x="1959" y="2258"/>
                  </a:lnTo>
                  <a:lnTo>
                    <a:pt x="89" y="388"/>
                  </a:lnTo>
                  <a:lnTo>
                    <a:pt x="89" y="388"/>
                  </a:lnTo>
                  <a:cubicBezTo>
                    <a:pt x="0" y="298"/>
                    <a:pt x="0" y="153"/>
                    <a:pt x="89" y="64"/>
                  </a:cubicBezTo>
                  <a:close/>
                </a:path>
              </a:pathLst>
            </a:custGeom>
            <a:solidFill>
              <a:schemeClr val="accent4">
                <a:lumMod val="75000"/>
              </a:schemeClr>
            </a:solidFill>
            <a:ln w="17463" cap="flat">
              <a:no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7F7F7F"/>
                </a:solidFill>
                <a:latin typeface="Calibri"/>
              </a:endParaRPr>
            </a:p>
          </p:txBody>
        </p:sp>
        <p:sp>
          <p:nvSpPr>
            <p:cNvPr id="84" name="Freeform 6">
              <a:extLst>
                <a:ext uri="{FF2B5EF4-FFF2-40B4-BE49-F238E27FC236}">
                  <a16:creationId xmlns:a16="http://schemas.microsoft.com/office/drawing/2014/main" id="{F452A905-37F4-44F7-B6E9-E15ABC107D1B}"/>
                </a:ext>
              </a:extLst>
            </p:cNvPr>
            <p:cNvSpPr>
              <a:spLocks/>
            </p:cNvSpPr>
            <p:nvPr/>
          </p:nvSpPr>
          <p:spPr bwMode="auto">
            <a:xfrm>
              <a:off x="6166660" y="3230539"/>
              <a:ext cx="291200" cy="149438"/>
            </a:xfrm>
            <a:custGeom>
              <a:avLst/>
              <a:gdLst>
                <a:gd name="T0" fmla="*/ 89 w 4261"/>
                <a:gd name="T1" fmla="*/ 64 h 2344"/>
                <a:gd name="T2" fmla="*/ 165 w 4261"/>
                <a:gd name="T3" fmla="*/ 14 h 2344"/>
                <a:gd name="T4" fmla="*/ 237 w 4261"/>
                <a:gd name="T5" fmla="*/ 0 h 2344"/>
                <a:gd name="T6" fmla="*/ 3992 w 4261"/>
                <a:gd name="T7" fmla="*/ 0 h 2344"/>
                <a:gd name="T8" fmla="*/ 3992 w 4261"/>
                <a:gd name="T9" fmla="*/ 0 h 2344"/>
                <a:gd name="T10" fmla="*/ 4039 w 4261"/>
                <a:gd name="T11" fmla="*/ 0 h 2344"/>
                <a:gd name="T12" fmla="*/ 4101 w 4261"/>
                <a:gd name="T13" fmla="*/ 12 h 2344"/>
                <a:gd name="T14" fmla="*/ 4177 w 4261"/>
                <a:gd name="T15" fmla="*/ 62 h 2344"/>
                <a:gd name="T16" fmla="*/ 4227 w 4261"/>
                <a:gd name="T17" fmla="*/ 310 h 2344"/>
                <a:gd name="T18" fmla="*/ 4186 w 4261"/>
                <a:gd name="T19" fmla="*/ 372 h 2344"/>
                <a:gd name="T20" fmla="*/ 4164 w 4261"/>
                <a:gd name="T21" fmla="*/ 394 h 2344"/>
                <a:gd name="T22" fmla="*/ 4164 w 4261"/>
                <a:gd name="T23" fmla="*/ 394 h 2344"/>
                <a:gd name="T24" fmla="*/ 2300 w 4261"/>
                <a:gd name="T25" fmla="*/ 2258 h 2344"/>
                <a:gd name="T26" fmla="*/ 2278 w 4261"/>
                <a:gd name="T27" fmla="*/ 2280 h 2344"/>
                <a:gd name="T28" fmla="*/ 2216 w 4261"/>
                <a:gd name="T29" fmla="*/ 2321 h 2344"/>
                <a:gd name="T30" fmla="*/ 2044 w 4261"/>
                <a:gd name="T31" fmla="*/ 2321 h 2344"/>
                <a:gd name="T32" fmla="*/ 1981 w 4261"/>
                <a:gd name="T33" fmla="*/ 2280 h 2344"/>
                <a:gd name="T34" fmla="*/ 1959 w 4261"/>
                <a:gd name="T35" fmla="*/ 2258 h 2344"/>
                <a:gd name="T36" fmla="*/ 1959 w 4261"/>
                <a:gd name="T37" fmla="*/ 2258 h 2344"/>
                <a:gd name="T38" fmla="*/ 89 w 4261"/>
                <a:gd name="T39" fmla="*/ 388 h 2344"/>
                <a:gd name="T40" fmla="*/ 89 w 4261"/>
                <a:gd name="T41" fmla="*/ 388 h 2344"/>
                <a:gd name="T42" fmla="*/ 89 w 4261"/>
                <a:gd name="T43" fmla="*/ 64 h 2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61" h="2344">
                  <a:moveTo>
                    <a:pt x="89" y="64"/>
                  </a:moveTo>
                  <a:cubicBezTo>
                    <a:pt x="111" y="42"/>
                    <a:pt x="137" y="25"/>
                    <a:pt x="165" y="14"/>
                  </a:cubicBezTo>
                  <a:lnTo>
                    <a:pt x="237" y="0"/>
                  </a:lnTo>
                  <a:lnTo>
                    <a:pt x="3992" y="0"/>
                  </a:lnTo>
                  <a:cubicBezTo>
                    <a:pt x="3992" y="0"/>
                    <a:pt x="3992" y="0"/>
                    <a:pt x="3992" y="0"/>
                  </a:cubicBezTo>
                  <a:lnTo>
                    <a:pt x="4039" y="0"/>
                  </a:lnTo>
                  <a:lnTo>
                    <a:pt x="4101" y="12"/>
                  </a:lnTo>
                  <a:cubicBezTo>
                    <a:pt x="4129" y="23"/>
                    <a:pt x="4155" y="40"/>
                    <a:pt x="4177" y="62"/>
                  </a:cubicBezTo>
                  <a:cubicBezTo>
                    <a:pt x="4244" y="129"/>
                    <a:pt x="4261" y="227"/>
                    <a:pt x="4227" y="310"/>
                  </a:cubicBezTo>
                  <a:lnTo>
                    <a:pt x="4186" y="372"/>
                  </a:lnTo>
                  <a:lnTo>
                    <a:pt x="4164" y="394"/>
                  </a:lnTo>
                  <a:lnTo>
                    <a:pt x="4164" y="394"/>
                  </a:lnTo>
                  <a:lnTo>
                    <a:pt x="2300" y="2258"/>
                  </a:lnTo>
                  <a:lnTo>
                    <a:pt x="2278" y="2280"/>
                  </a:lnTo>
                  <a:lnTo>
                    <a:pt x="2216" y="2321"/>
                  </a:lnTo>
                  <a:cubicBezTo>
                    <a:pt x="2161" y="2344"/>
                    <a:pt x="2099" y="2344"/>
                    <a:pt x="2044" y="2321"/>
                  </a:cubicBezTo>
                  <a:lnTo>
                    <a:pt x="1981" y="2280"/>
                  </a:lnTo>
                  <a:lnTo>
                    <a:pt x="1959" y="2258"/>
                  </a:lnTo>
                  <a:lnTo>
                    <a:pt x="1959" y="2258"/>
                  </a:lnTo>
                  <a:lnTo>
                    <a:pt x="89" y="388"/>
                  </a:lnTo>
                  <a:lnTo>
                    <a:pt x="89" y="388"/>
                  </a:lnTo>
                  <a:cubicBezTo>
                    <a:pt x="0" y="298"/>
                    <a:pt x="0" y="153"/>
                    <a:pt x="89" y="64"/>
                  </a:cubicBezTo>
                  <a:close/>
                </a:path>
              </a:pathLst>
            </a:custGeom>
            <a:solidFill>
              <a:srgbClr val="C00000"/>
            </a:solidFill>
            <a:ln w="17463" cap="flat">
              <a:no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7F7F7F"/>
                </a:solidFill>
                <a:latin typeface="Calibri"/>
              </a:endParaRPr>
            </a:p>
          </p:txBody>
        </p:sp>
        <p:sp>
          <p:nvSpPr>
            <p:cNvPr id="85" name="TextBox 84">
              <a:extLst>
                <a:ext uri="{FF2B5EF4-FFF2-40B4-BE49-F238E27FC236}">
                  <a16:creationId xmlns:a16="http://schemas.microsoft.com/office/drawing/2014/main" id="{2F627F22-12AA-46C1-BC05-35687962DC8E}"/>
                </a:ext>
              </a:extLst>
            </p:cNvPr>
            <p:cNvSpPr txBox="1"/>
            <p:nvPr/>
          </p:nvSpPr>
          <p:spPr>
            <a:xfrm>
              <a:off x="228602" y="4182271"/>
              <a:ext cx="1806457" cy="276999"/>
            </a:xfrm>
            <a:prstGeom prst="rect">
              <a:avLst/>
            </a:prstGeom>
            <a:solidFill>
              <a:schemeClr val="accent1"/>
            </a:solidFill>
            <a:ln>
              <a:noFill/>
            </a:ln>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AMA Guides Sixth 2022</a:t>
              </a:r>
            </a:p>
          </p:txBody>
        </p:sp>
        <p:sp>
          <p:nvSpPr>
            <p:cNvPr id="86" name="TextBox 85">
              <a:extLst>
                <a:ext uri="{FF2B5EF4-FFF2-40B4-BE49-F238E27FC236}">
                  <a16:creationId xmlns:a16="http://schemas.microsoft.com/office/drawing/2014/main" id="{B0418AAF-8EF0-41CA-B84B-FE2E2CF971B5}"/>
                </a:ext>
              </a:extLst>
            </p:cNvPr>
            <p:cNvSpPr txBox="1"/>
            <p:nvPr/>
          </p:nvSpPr>
          <p:spPr>
            <a:xfrm>
              <a:off x="6605376" y="1689281"/>
              <a:ext cx="1849737" cy="276999"/>
            </a:xfrm>
            <a:prstGeom prst="rect">
              <a:avLst/>
            </a:prstGeom>
            <a:solidFill>
              <a:schemeClr val="accent1"/>
            </a:solidFill>
            <a:ln>
              <a:noFill/>
            </a:ln>
          </p:spPr>
          <p:txBody>
            <a:bodyPr wrap="none" rtlCol="0">
              <a:spAutoFit/>
            </a:bodyPr>
            <a:lstStyle/>
            <a:p>
              <a:r>
                <a:rPr lang="en-US" sz="1200">
                  <a:solidFill>
                    <a:schemeClr val="bg1"/>
                  </a:solidFill>
                  <a:latin typeface="Arial" panose="020B0604020202020204" pitchFamily="34" charset="0"/>
                  <a:cs typeface="Arial" panose="020B0604020202020204" pitchFamily="34" charset="0"/>
                </a:rPr>
                <a:t>AMA Guides Sixth 2021 </a:t>
              </a:r>
            </a:p>
          </p:txBody>
        </p:sp>
      </p:grpSp>
    </p:spTree>
    <p:extLst>
      <p:ext uri="{BB962C8B-B14F-4D97-AF65-F5344CB8AC3E}">
        <p14:creationId xmlns:p14="http://schemas.microsoft.com/office/powerpoint/2010/main" val="630219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16E88F-145D-4D05-B490-EC977EDDBD6F}"/>
              </a:ext>
            </a:extLst>
          </p:cNvPr>
          <p:cNvSpPr>
            <a:spLocks noGrp="1"/>
          </p:cNvSpPr>
          <p:nvPr>
            <p:ph type="sldNum" sz="quarter" idx="10"/>
          </p:nvPr>
        </p:nvSpPr>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DA05D499-8038-C642-91E0-FF7B8677CF19}" type="slidenum">
              <a:rPr lang="en-US" smtClean="0"/>
              <a:pPr/>
              <a:t>11</a:t>
            </a:fld>
            <a:endParaRPr lang="en-US"/>
          </a:p>
        </p:txBody>
      </p:sp>
      <p:sp>
        <p:nvSpPr>
          <p:cNvPr id="3" name="Title 2">
            <a:extLst>
              <a:ext uri="{FF2B5EF4-FFF2-40B4-BE49-F238E27FC236}">
                <a16:creationId xmlns:a16="http://schemas.microsoft.com/office/drawing/2014/main" id="{B4F0E16E-2745-4CA6-9DA1-7D5D0D3F939F}"/>
              </a:ext>
            </a:extLst>
          </p:cNvPr>
          <p:cNvSpPr>
            <a:spLocks noGrp="1"/>
          </p:cNvSpPr>
          <p:nvPr>
            <p:ph type="title"/>
          </p:nvPr>
        </p:nvSpPr>
        <p:spPr>
          <a:xfrm>
            <a:off x="472918" y="218408"/>
            <a:ext cx="7886700" cy="993775"/>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a:solidFill>
                  <a:srgbClr val="46166B"/>
                </a:solidFill>
                <a:latin typeface="Arial" panose="020B0604020202020204" pitchFamily="34" charset="0"/>
                <a:cs typeface="Arial" panose="020B0604020202020204" pitchFamily="34" charset="0"/>
              </a:rPr>
              <a:t>AMA Guides Sixth 2021</a:t>
            </a:r>
          </a:p>
        </p:txBody>
      </p:sp>
      <p:pic>
        <p:nvPicPr>
          <p:cNvPr id="15" name="Picture 14" descr="Text&#10;&#10;Description automatically generated">
            <a:extLst>
              <a:ext uri="{FF2B5EF4-FFF2-40B4-BE49-F238E27FC236}">
                <a16:creationId xmlns:a16="http://schemas.microsoft.com/office/drawing/2014/main" id="{7DAF1262-52D6-479F-B2B7-B5FE8B30F8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2412"/>
            <a:ext cx="4828579" cy="3219053"/>
          </a:xfrm>
          <a:prstGeom prst="rect">
            <a:avLst/>
          </a:prstGeom>
        </p:spPr>
      </p:pic>
      <p:sp>
        <p:nvSpPr>
          <p:cNvPr id="4" name="Content Placeholder 3">
            <a:extLst>
              <a:ext uri="{FF2B5EF4-FFF2-40B4-BE49-F238E27FC236}">
                <a16:creationId xmlns:a16="http://schemas.microsoft.com/office/drawing/2014/main" id="{FD1C9379-2EA1-494D-8636-9212B535FB23}"/>
              </a:ext>
            </a:extLst>
          </p:cNvPr>
          <p:cNvSpPr>
            <a:spLocks noGrp="1"/>
          </p:cNvSpPr>
          <p:nvPr>
            <p:ph idx="1"/>
          </p:nvPr>
        </p:nvSpPr>
        <p:spPr>
          <a:xfrm>
            <a:off x="3200401" y="1786070"/>
            <a:ext cx="5674658" cy="2452675"/>
          </a:xfrm>
          <a:solidFill>
            <a:srgbClr val="FFFFFF">
              <a:alpha val="69804"/>
            </a:srgbClr>
          </a:solidFill>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800" b="1" i="0" dirty="0">
                <a:solidFill>
                  <a:schemeClr val="accent1"/>
                </a:solidFill>
                <a:effectLst/>
                <a:latin typeface="Arial" panose="020B0604020202020204" pitchFamily="34" charset="0"/>
                <a:cs typeface="Arial" panose="020B0604020202020204" pitchFamily="34" charset="0"/>
              </a:rPr>
              <a:t>Effective July 1, 2021</a:t>
            </a:r>
            <a:r>
              <a:rPr lang="en-US" sz="1800" b="1" i="0" dirty="0">
                <a:solidFill>
                  <a:srgbClr val="000000"/>
                </a:solidFill>
                <a:effectLst/>
                <a:latin typeface="Arial" panose="020B0604020202020204" pitchFamily="34" charset="0"/>
                <a:cs typeface="Arial" panose="020B0604020202020204" pitchFamily="34" charset="0"/>
              </a:rPr>
              <a:t>,</a:t>
            </a:r>
            <a:r>
              <a:rPr lang="en-US" sz="1800" b="0" i="0" dirty="0">
                <a:solidFill>
                  <a:srgbClr val="000000"/>
                </a:solidFill>
                <a:effectLst/>
                <a:latin typeface="Arial" panose="020B0604020202020204" pitchFamily="34" charset="0"/>
                <a:cs typeface="Arial" panose="020B0604020202020204" pitchFamily="34" charset="0"/>
              </a:rPr>
              <a:t> AMA considers the updated AMA Guides Sixth 2021 the most recent edition of the AMA Guides and the most current version of AMA Guides Sixth. The update is based on the most current medicine as adopted by the </a:t>
            </a:r>
            <a:r>
              <a:rPr lang="en-US" sz="1800" b="0" i="0" u="sng" dirty="0">
                <a:solidFill>
                  <a:srgbClr val="000000"/>
                </a:solidFill>
                <a:effectLst/>
                <a:latin typeface="Arial" panose="020B0604020202020204" pitchFamily="34" charset="0"/>
                <a:cs typeface="Arial" panose="020B0604020202020204" pitchFamily="34" charset="0"/>
                <a:hlinkClick r:id="rId3"/>
              </a:rPr>
              <a:t>AMA Guides Editorial Panel</a:t>
            </a:r>
            <a:r>
              <a:rPr lang="en-US" sz="1800" b="0" i="0" dirty="0">
                <a:solidFill>
                  <a:srgbClr val="000000"/>
                </a:solidFill>
                <a:effectLst/>
                <a:latin typeface="Arial" panose="020B0604020202020204" pitchFamily="34" charset="0"/>
                <a:cs typeface="Arial" panose="020B0604020202020204" pitchFamily="34" charset="0"/>
              </a:rPr>
              <a:t>.  </a:t>
            </a:r>
          </a:p>
        </p:txBody>
      </p:sp>
      <p:sp>
        <p:nvSpPr>
          <p:cNvPr id="6" name="Title 2">
            <a:extLst>
              <a:ext uri="{FF2B5EF4-FFF2-40B4-BE49-F238E27FC236}">
                <a16:creationId xmlns:a16="http://schemas.microsoft.com/office/drawing/2014/main" id="{EAA64BE7-57F6-4B58-9115-99A3DDB2A960}"/>
              </a:ext>
            </a:extLst>
          </p:cNvPr>
          <p:cNvSpPr txBox="1">
            <a:spLocks/>
          </p:cNvSpPr>
          <p:nvPr/>
        </p:nvSpPr>
        <p:spPr>
          <a:xfrm>
            <a:off x="7746781" y="0"/>
            <a:ext cx="1397219" cy="586326"/>
          </a:xfrm>
          <a:prstGeom prst="rect">
            <a:avLst/>
          </a:prstGeom>
          <a:solidFill>
            <a:srgbClr val="FFC000"/>
          </a:solidFill>
          <a:ln w="0">
            <a:noFill/>
          </a:ln>
        </p:spPr>
        <p:txBody>
          <a:bodyPr vert="horz" lIns="68580" tIns="34290" rIns="68580" bIns="34290" rtlCol="0" anchor="ctr">
            <a:normAutofit/>
          </a:bodyPr>
          <a:lstStyle>
            <a:lvl1pPr algn="l" defTabSz="1219170" rtl="0" eaLnBrk="1" latinLnBrk="0" hangingPunct="1">
              <a:lnSpc>
                <a:spcPct val="100000"/>
              </a:lnSpc>
              <a:spcBef>
                <a:spcPct val="0"/>
              </a:spcBef>
              <a:buNone/>
              <a:defRPr sz="5333" b="1" kern="1200" spc="0">
                <a:ln>
                  <a:noFill/>
                </a:ln>
                <a:solidFill>
                  <a:srgbClr val="452663"/>
                </a:solidFill>
                <a:latin typeface="Arial" panose="020B0604020202020204" pitchFamily="34" charset="0"/>
                <a:ea typeface="Arial" panose="020B0604020202020204" pitchFamily="34" charset="0"/>
                <a:cs typeface="Arial" panose="020B0604020202020204" pitchFamily="34" charset="0"/>
              </a:defRPr>
            </a:lvl1pPr>
          </a:lstStyle>
          <a:p>
            <a:pPr algn="r"/>
            <a:r>
              <a:rPr lang="en-US" sz="1500">
                <a:solidFill>
                  <a:schemeClr val="bg1"/>
                </a:solidFill>
              </a:rPr>
              <a:t>AMA Guides Sixth 2021</a:t>
            </a:r>
          </a:p>
        </p:txBody>
      </p:sp>
    </p:spTree>
    <p:extLst>
      <p:ext uri="{BB962C8B-B14F-4D97-AF65-F5344CB8AC3E}">
        <p14:creationId xmlns:p14="http://schemas.microsoft.com/office/powerpoint/2010/main" val="185087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D6423C-36F8-4842-9032-608825BD7D9A}"/>
              </a:ext>
            </a:extLst>
          </p:cNvPr>
          <p:cNvSpPr>
            <a:spLocks noGrp="1"/>
          </p:cNvSpPr>
          <p:nvPr>
            <p:ph type="sldNum" sz="quarter" idx="10"/>
          </p:nvPr>
        </p:nvSpPr>
        <p:spPr/>
        <p:txBody>
          <a:bodyPr/>
          <a:lstStyle/>
          <a:p>
            <a:fld id="{DA05D499-8038-C642-91E0-FF7B8677CF19}" type="slidenum">
              <a:rPr lang="en-US" smtClean="0"/>
              <a:pPr/>
              <a:t>12</a:t>
            </a:fld>
            <a:endParaRPr lang="en-US"/>
          </a:p>
        </p:txBody>
      </p:sp>
      <p:sp>
        <p:nvSpPr>
          <p:cNvPr id="3" name="Title 2">
            <a:extLst>
              <a:ext uri="{FF2B5EF4-FFF2-40B4-BE49-F238E27FC236}">
                <a16:creationId xmlns:a16="http://schemas.microsoft.com/office/drawing/2014/main" id="{41DEEECD-0ABD-534B-B14D-B6168C310CD2}"/>
              </a:ext>
            </a:extLst>
          </p:cNvPr>
          <p:cNvSpPr>
            <a:spLocks noGrp="1"/>
          </p:cNvSpPr>
          <p:nvPr>
            <p:ph type="title"/>
          </p:nvPr>
        </p:nvSpPr>
        <p:spPr/>
        <p:txBody>
          <a:bodyPr>
            <a:normAutofit/>
          </a:bodyPr>
          <a:lstStyle/>
          <a:p>
            <a:r>
              <a:rPr lang="en-US"/>
              <a:t>AMA Guides Sixth 2021 </a:t>
            </a:r>
          </a:p>
        </p:txBody>
      </p:sp>
      <p:sp>
        <p:nvSpPr>
          <p:cNvPr id="4" name="Content Placeholder 3">
            <a:extLst>
              <a:ext uri="{FF2B5EF4-FFF2-40B4-BE49-F238E27FC236}">
                <a16:creationId xmlns:a16="http://schemas.microsoft.com/office/drawing/2014/main" id="{EE81B104-04AB-2940-95FF-1D323E270CC7}"/>
              </a:ext>
            </a:extLst>
          </p:cNvPr>
          <p:cNvSpPr>
            <a:spLocks noGrp="1"/>
          </p:cNvSpPr>
          <p:nvPr>
            <p:ph idx="1"/>
          </p:nvPr>
        </p:nvSpPr>
        <p:spPr>
          <a:xfrm>
            <a:off x="635680" y="1268413"/>
            <a:ext cx="7886700" cy="3600448"/>
          </a:xfrm>
        </p:spPr>
        <p:txBody>
          <a:bodyPr>
            <a:normAutofit/>
          </a:bodyPr>
          <a:lstStyle/>
          <a:p>
            <a:pPr>
              <a:lnSpc>
                <a:spcPct val="115000"/>
              </a:lnSpc>
              <a:spcBef>
                <a:spcPts val="600"/>
              </a:spcBef>
              <a:spcAft>
                <a:spcPts val="1000"/>
              </a:spcAft>
            </a:pPr>
            <a:r>
              <a:rPr lang="en-US" sz="1500" dirty="0">
                <a:latin typeface="Arial" panose="020B0604020202020204" pitchFamily="34" charset="0"/>
                <a:ea typeface="Calibri" panose="020F0502020204030204" pitchFamily="34" charset="0"/>
                <a:cs typeface="Times New Roman" panose="02020603050405020304" pitchFamily="18" charset="0"/>
              </a:rPr>
              <a:t>Content update provides </a:t>
            </a:r>
            <a:r>
              <a:rPr lang="en-US" sz="1500" b="1" dirty="0">
                <a:solidFill>
                  <a:srgbClr val="46166B"/>
                </a:solidFill>
                <a:latin typeface="Arial" panose="020B0604020202020204" pitchFamily="34" charset="0"/>
                <a:ea typeface="Calibri" panose="020F0502020204030204" pitchFamily="34" charset="0"/>
                <a:cs typeface="Times New Roman" panose="02020603050405020304" pitchFamily="18" charset="0"/>
              </a:rPr>
              <a:t>clarification and updated terminology </a:t>
            </a:r>
            <a:r>
              <a:rPr lang="en-US" sz="1500" dirty="0">
                <a:latin typeface="Arial" panose="020B0604020202020204" pitchFamily="34" charset="0"/>
                <a:ea typeface="Calibri" panose="020F0502020204030204" pitchFamily="34" charset="0"/>
                <a:cs typeface="Times New Roman" panose="02020603050405020304" pitchFamily="18" charset="0"/>
              </a:rPr>
              <a:t>around mental and behavioral health concepts to improve interrater reliability. Overview of updates to </a:t>
            </a:r>
            <a:r>
              <a:rPr lang="en-US" sz="1500" b="1" dirty="0">
                <a:solidFill>
                  <a:srgbClr val="46166B"/>
                </a:solidFill>
                <a:latin typeface="Arial" panose="020B0604020202020204" pitchFamily="34" charset="0"/>
                <a:ea typeface="Calibri" panose="020F0502020204030204" pitchFamily="34" charset="0"/>
                <a:cs typeface="Times New Roman" panose="02020603050405020304" pitchFamily="18" charset="0"/>
              </a:rPr>
              <a:t>Mental and Behavioral Health Content</a:t>
            </a:r>
            <a:r>
              <a:rPr lang="en-US" sz="1500" dirty="0">
                <a:latin typeface="Arial" panose="020B0604020202020204" pitchFamily="34" charset="0"/>
                <a:ea typeface="Calibri" panose="020F0502020204030204" pitchFamily="34"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952461" lvl="1" indent="-342892">
              <a:lnSpc>
                <a:spcPct val="115000"/>
              </a:lnSpc>
              <a:spcAft>
                <a:spcPts val="0"/>
              </a:spcAft>
              <a:buFont typeface="Symbol" panose="05050102010706020507" pitchFamily="18" charset="2"/>
              <a:buChar char=""/>
            </a:pPr>
            <a:r>
              <a:rPr lang="en-US" sz="1350" dirty="0">
                <a:latin typeface="Arial" panose="020B0604020202020204" pitchFamily="34" charset="0"/>
                <a:ea typeface="Calibri" panose="020F0502020204030204" pitchFamily="34" charset="0"/>
                <a:cs typeface="Times New Roman" panose="02020603050405020304" pitchFamily="18" charset="0"/>
              </a:rPr>
              <a:t>Change from DSM IV to DSM 5 terminology and methodology </a:t>
            </a:r>
          </a:p>
          <a:p>
            <a:pPr marL="952461" lvl="1" indent="-342892">
              <a:lnSpc>
                <a:spcPct val="115000"/>
              </a:lnSpc>
              <a:spcAft>
                <a:spcPts val="0"/>
              </a:spcAft>
              <a:buFont typeface="Symbol" panose="05050102010706020507" pitchFamily="18" charset="2"/>
              <a:buChar char=""/>
            </a:pPr>
            <a:r>
              <a:rPr lang="en-US" sz="1350" dirty="0">
                <a:latin typeface="Arial" panose="020B0604020202020204" pitchFamily="34" charset="0"/>
                <a:ea typeface="Calibri" panose="020F0502020204030204" pitchFamily="34" charset="0"/>
                <a:cs typeface="Times New Roman" panose="02020603050405020304" pitchFamily="18" charset="0"/>
              </a:rPr>
              <a:t>Newer editions of Assessment Tools and Tests</a:t>
            </a:r>
          </a:p>
          <a:p>
            <a:pPr marL="952461" lvl="1" indent="-342892">
              <a:lnSpc>
                <a:spcPct val="115000"/>
              </a:lnSpc>
              <a:spcAft>
                <a:spcPts val="0"/>
              </a:spcAft>
              <a:buFont typeface="Symbol" panose="05050102010706020507" pitchFamily="18" charset="2"/>
              <a:buChar char=""/>
            </a:pPr>
            <a:r>
              <a:rPr lang="en-US" sz="1350" dirty="0">
                <a:latin typeface="Arial" panose="020B0604020202020204" pitchFamily="34" charset="0"/>
                <a:ea typeface="Calibri" panose="020F0502020204030204" pitchFamily="34" charset="0"/>
                <a:cs typeface="Times New Roman" panose="02020603050405020304" pitchFamily="18" charset="0"/>
              </a:rPr>
              <a:t>Descriptions of Malingering and Motivation </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952461" lvl="1" indent="-342892">
              <a:lnSpc>
                <a:spcPct val="115000"/>
              </a:lnSpc>
              <a:spcAft>
                <a:spcPts val="0"/>
              </a:spcAft>
              <a:buFont typeface="Symbol" panose="05050102010706020507" pitchFamily="18" charset="2"/>
              <a:buChar char=""/>
            </a:pPr>
            <a:r>
              <a:rPr lang="en-US" sz="1350" dirty="0">
                <a:latin typeface="Arial" panose="020B0604020202020204" pitchFamily="34" charset="0"/>
                <a:ea typeface="Calibri" panose="020F0502020204030204" pitchFamily="34" charset="0"/>
                <a:cs typeface="Times New Roman" panose="02020603050405020304" pitchFamily="18" charset="0"/>
              </a:rPr>
              <a:t>R</a:t>
            </a:r>
            <a:r>
              <a:rPr lang="en-US" sz="1350" dirty="0">
                <a:latin typeface="Arial" panose="020B0604020202020204" pitchFamily="34" charset="0"/>
                <a:ea typeface="Calibri" panose="020F0502020204030204" pitchFamily="34" charset="0"/>
              </a:rPr>
              <a:t>emoval of summaries of psychiatric diagnoses and conditions from the Glossary to mitigate discrepancies in a forensic setting</a:t>
            </a:r>
          </a:p>
          <a:p>
            <a:pPr marL="609570" lvl="1" indent="0">
              <a:lnSpc>
                <a:spcPct val="115000"/>
              </a:lnSpc>
              <a:spcAft>
                <a:spcPts val="0"/>
              </a:spcAft>
              <a:buNone/>
            </a:pPr>
            <a:endParaRPr lang="en-US" sz="675" dirty="0">
              <a:latin typeface="Arial" panose="020B0604020202020204" pitchFamily="34" charset="0"/>
              <a:ea typeface="Calibri" panose="020F0502020204030204" pitchFamily="34" charset="0"/>
              <a:cs typeface="Times New Roman" panose="02020603050405020304" pitchFamily="18" charset="0"/>
            </a:endParaRPr>
          </a:p>
          <a:p>
            <a:pPr>
              <a:spcBef>
                <a:spcPts val="600"/>
              </a:spcBef>
              <a:spcAft>
                <a:spcPts val="1000"/>
              </a:spcAft>
            </a:pPr>
            <a:r>
              <a:rPr lang="en-US" sz="1500" dirty="0">
                <a:latin typeface="Arial" panose="020B0604020202020204" pitchFamily="34" charset="0"/>
                <a:ea typeface="Calibri" panose="020F0502020204030204" pitchFamily="34" charset="0"/>
                <a:cs typeface="Times New Roman" panose="02020603050405020304" pitchFamily="18" charset="0"/>
              </a:rPr>
              <a:t>Removal of GAF results in </a:t>
            </a:r>
            <a:r>
              <a:rPr lang="en-US" sz="1500" b="1" dirty="0">
                <a:solidFill>
                  <a:srgbClr val="46166B"/>
                </a:solidFill>
                <a:latin typeface="Arial" panose="020B0604020202020204" pitchFamily="34" charset="0"/>
                <a:ea typeface="Calibri" panose="020F0502020204030204" pitchFamily="34" charset="0"/>
                <a:cs typeface="Times New Roman" panose="02020603050405020304" pitchFamily="18" charset="0"/>
              </a:rPr>
              <a:t>more accurate </a:t>
            </a:r>
            <a:r>
              <a:rPr lang="en-US" sz="1500" dirty="0">
                <a:latin typeface="Arial" panose="020B0604020202020204" pitchFamily="34" charset="0"/>
                <a:ea typeface="Calibri" panose="020F0502020204030204" pitchFamily="34" charset="0"/>
                <a:cs typeface="Times New Roman" panose="02020603050405020304" pitchFamily="18" charset="0"/>
              </a:rPr>
              <a:t>mental and behavioral health impairment ratings </a:t>
            </a:r>
          </a:p>
          <a:p>
            <a:pPr>
              <a:spcBef>
                <a:spcPts val="600"/>
              </a:spcBef>
              <a:spcAft>
                <a:spcPts val="1000"/>
              </a:spcAft>
            </a:pPr>
            <a:r>
              <a:rPr lang="en-US" sz="1500" b="1" dirty="0">
                <a:solidFill>
                  <a:srgbClr val="46166B"/>
                </a:solidFill>
                <a:latin typeface="Arial" panose="020B0604020202020204" pitchFamily="34" charset="0"/>
                <a:ea typeface="Calibri" panose="020F0502020204030204" pitchFamily="34" charset="0"/>
                <a:cs typeface="Times New Roman" panose="02020603050405020304" pitchFamily="18" charset="0"/>
              </a:rPr>
              <a:t>Minor editorial corrections </a:t>
            </a:r>
            <a:r>
              <a:rPr lang="en-US" sz="1500" dirty="0">
                <a:latin typeface="Arial" panose="020B0604020202020204" pitchFamily="34" charset="0"/>
                <a:ea typeface="Calibri" panose="020F0502020204030204" pitchFamily="34" charset="0"/>
                <a:cs typeface="Times New Roman" panose="02020603050405020304" pitchFamily="18" charset="0"/>
              </a:rPr>
              <a:t>to Lower Extremity and Spine content</a:t>
            </a:r>
            <a:endParaRPr lang="en-US"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2">
            <a:extLst>
              <a:ext uri="{FF2B5EF4-FFF2-40B4-BE49-F238E27FC236}">
                <a16:creationId xmlns:a16="http://schemas.microsoft.com/office/drawing/2014/main" id="{4AEDBC47-18FE-4437-9FB2-26097F60A3EA}"/>
              </a:ext>
            </a:extLst>
          </p:cNvPr>
          <p:cNvSpPr txBox="1">
            <a:spLocks/>
          </p:cNvSpPr>
          <p:nvPr/>
        </p:nvSpPr>
        <p:spPr>
          <a:xfrm>
            <a:off x="7746781" y="0"/>
            <a:ext cx="1397219" cy="586326"/>
          </a:xfrm>
          <a:prstGeom prst="rect">
            <a:avLst/>
          </a:prstGeom>
          <a:solidFill>
            <a:srgbClr val="FFC000"/>
          </a:solidFill>
          <a:ln w="0">
            <a:noFill/>
          </a:ln>
        </p:spPr>
        <p:txBody>
          <a:bodyPr vert="horz" lIns="68580" tIns="34290" rIns="68580" bIns="34290" rtlCol="0" anchor="ctr">
            <a:normAutofit/>
          </a:bodyPr>
          <a:lstStyle>
            <a:lvl1pPr algn="l" defTabSz="1219170" rtl="0" eaLnBrk="1" latinLnBrk="0" hangingPunct="1">
              <a:lnSpc>
                <a:spcPct val="100000"/>
              </a:lnSpc>
              <a:spcBef>
                <a:spcPct val="0"/>
              </a:spcBef>
              <a:buNone/>
              <a:defRPr sz="5333" b="1" kern="1200" spc="0">
                <a:ln>
                  <a:noFill/>
                </a:ln>
                <a:solidFill>
                  <a:srgbClr val="452663"/>
                </a:solidFill>
                <a:latin typeface="Arial" panose="020B0604020202020204" pitchFamily="34" charset="0"/>
                <a:ea typeface="Arial" panose="020B0604020202020204" pitchFamily="34" charset="0"/>
                <a:cs typeface="Arial" panose="020B0604020202020204" pitchFamily="34" charset="0"/>
              </a:defRPr>
            </a:lvl1pPr>
          </a:lstStyle>
          <a:p>
            <a:pPr algn="r"/>
            <a:r>
              <a:rPr lang="en-US" sz="1500">
                <a:solidFill>
                  <a:schemeClr val="bg1"/>
                </a:solidFill>
              </a:rPr>
              <a:t>AMA Guides Sixth 2021</a:t>
            </a:r>
          </a:p>
        </p:txBody>
      </p:sp>
    </p:spTree>
    <p:extLst>
      <p:ext uri="{BB962C8B-B14F-4D97-AF65-F5344CB8AC3E}">
        <p14:creationId xmlns:p14="http://schemas.microsoft.com/office/powerpoint/2010/main" val="1986659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0C036E-DCE4-4C0E-8959-9778C7532B5C}"/>
              </a:ext>
            </a:extLst>
          </p:cNvPr>
          <p:cNvSpPr>
            <a:spLocks noGrp="1"/>
          </p:cNvSpPr>
          <p:nvPr>
            <p:ph type="sldNum" sz="quarter" idx="10"/>
          </p:nvPr>
        </p:nvSpPr>
        <p:spPr/>
        <p:txBody>
          <a:bodyPr/>
          <a:lstStyle/>
          <a:p>
            <a:fld id="{DA05D499-8038-C642-91E0-FF7B8677CF19}" type="slidenum">
              <a:rPr lang="en-US" smtClean="0"/>
              <a:pPr/>
              <a:t>13</a:t>
            </a:fld>
            <a:endParaRPr lang="en-US"/>
          </a:p>
        </p:txBody>
      </p:sp>
      <p:sp>
        <p:nvSpPr>
          <p:cNvPr id="3" name="Title 2">
            <a:extLst>
              <a:ext uri="{FF2B5EF4-FFF2-40B4-BE49-F238E27FC236}">
                <a16:creationId xmlns:a16="http://schemas.microsoft.com/office/drawing/2014/main" id="{4677F519-E85D-4155-87F5-C30BFEB843CE}"/>
              </a:ext>
            </a:extLst>
          </p:cNvPr>
          <p:cNvSpPr>
            <a:spLocks noGrp="1"/>
          </p:cNvSpPr>
          <p:nvPr>
            <p:ph type="title"/>
          </p:nvPr>
        </p:nvSpPr>
        <p:spPr>
          <a:xfrm>
            <a:off x="350520" y="265409"/>
            <a:ext cx="7886700" cy="993775"/>
          </a:xfrm>
        </p:spPr>
        <p:txBody>
          <a:bodyPr>
            <a:normAutofit/>
          </a:bodyPr>
          <a:lstStyle/>
          <a:p>
            <a:r>
              <a:rPr lang="en-US" sz="2600" dirty="0"/>
              <a:t>Change from DSM-IV to DSM-5 </a:t>
            </a:r>
          </a:p>
        </p:txBody>
      </p:sp>
      <p:pic>
        <p:nvPicPr>
          <p:cNvPr id="6" name="Picture 5" descr="A picture containing person, swimming, water sport, posing&#10;&#10;Description automatically generated">
            <a:extLst>
              <a:ext uri="{FF2B5EF4-FFF2-40B4-BE49-F238E27FC236}">
                <a16:creationId xmlns:a16="http://schemas.microsoft.com/office/drawing/2014/main" id="{74DC54DF-41F7-43B7-A772-1990CE4ACF30}"/>
              </a:ext>
            </a:extLst>
          </p:cNvPr>
          <p:cNvPicPr>
            <a:picLocks noChangeAspect="1"/>
          </p:cNvPicPr>
          <p:nvPr/>
        </p:nvPicPr>
        <p:blipFill>
          <a:blip r:embed="rId2"/>
          <a:stretch>
            <a:fillRect/>
          </a:stretch>
        </p:blipFill>
        <p:spPr>
          <a:xfrm flipH="1">
            <a:off x="0" y="1419923"/>
            <a:ext cx="4655997" cy="3068976"/>
          </a:xfrm>
          <a:prstGeom prst="rect">
            <a:avLst/>
          </a:prstGeom>
        </p:spPr>
      </p:pic>
      <p:sp>
        <p:nvSpPr>
          <p:cNvPr id="4" name="Content Placeholder 3">
            <a:extLst>
              <a:ext uri="{FF2B5EF4-FFF2-40B4-BE49-F238E27FC236}">
                <a16:creationId xmlns:a16="http://schemas.microsoft.com/office/drawing/2014/main" id="{FE7F9F74-43E3-4A2B-8237-320D569A92C7}"/>
              </a:ext>
            </a:extLst>
          </p:cNvPr>
          <p:cNvSpPr>
            <a:spLocks noGrp="1"/>
          </p:cNvSpPr>
          <p:nvPr>
            <p:ph idx="1"/>
          </p:nvPr>
        </p:nvSpPr>
        <p:spPr>
          <a:xfrm>
            <a:off x="2891790" y="1648523"/>
            <a:ext cx="5748700" cy="2451037"/>
          </a:xfrm>
          <a:solidFill>
            <a:srgbClr val="FFFFFF">
              <a:alpha val="80000"/>
            </a:srgbClr>
          </a:solidFill>
        </p:spPr>
        <p:txBody>
          <a:bodyPr anchor="ctr">
            <a:normAutofit/>
          </a:bodyPr>
          <a:lstStyle/>
          <a:p>
            <a:pPr marL="0" indent="0">
              <a:buNone/>
            </a:pPr>
            <a:r>
              <a:rPr lang="en-US" sz="1600">
                <a:solidFill>
                  <a:schemeClr val="tx1"/>
                </a:solidFill>
              </a:rPr>
              <a:t>Advantages:</a:t>
            </a:r>
          </a:p>
          <a:p>
            <a:r>
              <a:rPr lang="en-US" sz="1600">
                <a:solidFill>
                  <a:schemeClr val="tx1"/>
                </a:solidFill>
              </a:rPr>
              <a:t>Allow evaluator to use the most recent evidence-based classification</a:t>
            </a:r>
          </a:p>
          <a:p>
            <a:r>
              <a:rPr lang="en-US" sz="1600">
                <a:solidFill>
                  <a:schemeClr val="tx1"/>
                </a:solidFill>
              </a:rPr>
              <a:t>Used by psychiatrists and mental health clinicians for the purpose of diagnosis, treatment and research</a:t>
            </a:r>
          </a:p>
          <a:p>
            <a:r>
              <a:rPr lang="en-US" sz="1600">
                <a:solidFill>
                  <a:schemeClr val="tx1"/>
                </a:solidFill>
              </a:rPr>
              <a:t>DSM-5 was first published in 2013, so submitted records will likely use DSM-5 diagnoses</a:t>
            </a:r>
          </a:p>
        </p:txBody>
      </p:sp>
      <p:sp>
        <p:nvSpPr>
          <p:cNvPr id="7" name="Title 2">
            <a:extLst>
              <a:ext uri="{FF2B5EF4-FFF2-40B4-BE49-F238E27FC236}">
                <a16:creationId xmlns:a16="http://schemas.microsoft.com/office/drawing/2014/main" id="{5C14AE1B-F749-4573-999F-115ECA7F5CC6}"/>
              </a:ext>
            </a:extLst>
          </p:cNvPr>
          <p:cNvSpPr txBox="1">
            <a:spLocks/>
          </p:cNvSpPr>
          <p:nvPr/>
        </p:nvSpPr>
        <p:spPr>
          <a:xfrm>
            <a:off x="7746781" y="0"/>
            <a:ext cx="1397219" cy="586326"/>
          </a:xfrm>
          <a:prstGeom prst="rect">
            <a:avLst/>
          </a:prstGeom>
          <a:solidFill>
            <a:srgbClr val="FFC000"/>
          </a:solidFill>
          <a:ln w="0">
            <a:noFill/>
          </a:ln>
        </p:spPr>
        <p:txBody>
          <a:bodyPr vert="horz" lIns="68580" tIns="34290" rIns="68580" bIns="34290" rtlCol="0" anchor="ctr">
            <a:normAutofit/>
          </a:bodyPr>
          <a:lstStyle>
            <a:lvl1pPr algn="l" defTabSz="1219170" rtl="0" eaLnBrk="1" latinLnBrk="0" hangingPunct="1">
              <a:lnSpc>
                <a:spcPct val="100000"/>
              </a:lnSpc>
              <a:spcBef>
                <a:spcPct val="0"/>
              </a:spcBef>
              <a:buNone/>
              <a:defRPr sz="5333" b="1" kern="1200" spc="0">
                <a:ln>
                  <a:noFill/>
                </a:ln>
                <a:solidFill>
                  <a:srgbClr val="452663"/>
                </a:solidFill>
                <a:latin typeface="Arial" panose="020B0604020202020204" pitchFamily="34" charset="0"/>
                <a:ea typeface="Arial" panose="020B0604020202020204" pitchFamily="34" charset="0"/>
                <a:cs typeface="Arial" panose="020B0604020202020204" pitchFamily="34" charset="0"/>
              </a:defRPr>
            </a:lvl1pPr>
          </a:lstStyle>
          <a:p>
            <a:pPr algn="r"/>
            <a:r>
              <a:rPr lang="en-US" sz="1500">
                <a:solidFill>
                  <a:schemeClr val="bg1"/>
                </a:solidFill>
              </a:rPr>
              <a:t>AMA Guides Sixth 2021</a:t>
            </a:r>
          </a:p>
        </p:txBody>
      </p:sp>
    </p:spTree>
    <p:extLst>
      <p:ext uri="{BB962C8B-B14F-4D97-AF65-F5344CB8AC3E}">
        <p14:creationId xmlns:p14="http://schemas.microsoft.com/office/powerpoint/2010/main" val="2322055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89C63A-0F67-4247-9CC9-39714CA15B6E}"/>
              </a:ext>
            </a:extLst>
          </p:cNvPr>
          <p:cNvSpPr>
            <a:spLocks noGrp="1"/>
          </p:cNvSpPr>
          <p:nvPr>
            <p:ph type="sldNum" sz="quarter" idx="10"/>
          </p:nvPr>
        </p:nvSpPr>
        <p:spPr/>
        <p:txBody>
          <a:bodyPr/>
          <a:lstStyle/>
          <a:p>
            <a:fld id="{DA05D499-8038-C642-91E0-FF7B8677CF19}" type="slidenum">
              <a:rPr lang="en-US" smtClean="0"/>
              <a:pPr/>
              <a:t>14</a:t>
            </a:fld>
            <a:endParaRPr lang="en-US"/>
          </a:p>
        </p:txBody>
      </p:sp>
      <p:sp>
        <p:nvSpPr>
          <p:cNvPr id="3" name="Title 2">
            <a:extLst>
              <a:ext uri="{FF2B5EF4-FFF2-40B4-BE49-F238E27FC236}">
                <a16:creationId xmlns:a16="http://schemas.microsoft.com/office/drawing/2014/main" id="{7B9D311F-6D07-423F-86FE-30C9536BCA4A}"/>
              </a:ext>
            </a:extLst>
          </p:cNvPr>
          <p:cNvSpPr>
            <a:spLocks noGrp="1"/>
          </p:cNvSpPr>
          <p:nvPr>
            <p:ph type="title"/>
          </p:nvPr>
        </p:nvSpPr>
        <p:spPr/>
        <p:txBody>
          <a:bodyPr>
            <a:normAutofit/>
          </a:bodyPr>
          <a:lstStyle/>
          <a:p>
            <a:r>
              <a:rPr lang="en-US" sz="2400"/>
              <a:t>AMA Guides Sixth 2022</a:t>
            </a:r>
          </a:p>
        </p:txBody>
      </p:sp>
      <p:sp>
        <p:nvSpPr>
          <p:cNvPr id="4" name="Content Placeholder 3">
            <a:extLst>
              <a:ext uri="{FF2B5EF4-FFF2-40B4-BE49-F238E27FC236}">
                <a16:creationId xmlns:a16="http://schemas.microsoft.com/office/drawing/2014/main" id="{E90002F3-0BB6-457E-8E50-5062B82E2928}"/>
              </a:ext>
            </a:extLst>
          </p:cNvPr>
          <p:cNvSpPr>
            <a:spLocks noGrp="1"/>
          </p:cNvSpPr>
          <p:nvPr>
            <p:ph idx="1"/>
          </p:nvPr>
        </p:nvSpPr>
        <p:spPr/>
        <p:txBody>
          <a:bodyPr>
            <a:normAutofit fontScale="92500" lnSpcReduction="10000"/>
          </a:bodyPr>
          <a:lstStyle/>
          <a:p>
            <a:r>
              <a:rPr lang="en-US" dirty="0"/>
              <a:t>Language describing the new evidence-based editorial process explains why the latest edition of the AMA Guides is rooted in science and best evidence.</a:t>
            </a:r>
          </a:p>
          <a:p>
            <a:r>
              <a:rPr lang="en-US" dirty="0"/>
              <a:t>Assists the legal community in interpreting the science and evidence behind impairment ratings/reports. </a:t>
            </a:r>
          </a:p>
          <a:p>
            <a:r>
              <a:rPr lang="en-US" dirty="0"/>
              <a:t>Specimen language is offered for physicians to insert in reports to understand the importance of using the most current medicine behind impairment ratings.</a:t>
            </a:r>
          </a:p>
          <a:p>
            <a:r>
              <a:rPr lang="en-US" b="1" dirty="0">
                <a:solidFill>
                  <a:schemeClr val="accent1"/>
                </a:solidFill>
              </a:rPr>
              <a:t>No changes to impairment ratings.</a:t>
            </a:r>
          </a:p>
          <a:p>
            <a:pPr marL="0" indent="0">
              <a:buNone/>
            </a:pPr>
            <a:endParaRPr lang="en-US" b="1" dirty="0"/>
          </a:p>
        </p:txBody>
      </p:sp>
      <p:sp>
        <p:nvSpPr>
          <p:cNvPr id="5" name="Title 2">
            <a:extLst>
              <a:ext uri="{FF2B5EF4-FFF2-40B4-BE49-F238E27FC236}">
                <a16:creationId xmlns:a16="http://schemas.microsoft.com/office/drawing/2014/main" id="{1370CAFD-D40A-4867-8C8D-28508EC1DCF2}"/>
              </a:ext>
            </a:extLst>
          </p:cNvPr>
          <p:cNvSpPr txBox="1">
            <a:spLocks/>
          </p:cNvSpPr>
          <p:nvPr/>
        </p:nvSpPr>
        <p:spPr>
          <a:xfrm>
            <a:off x="7746781" y="0"/>
            <a:ext cx="1397219" cy="586326"/>
          </a:xfrm>
          <a:prstGeom prst="rect">
            <a:avLst/>
          </a:prstGeom>
          <a:solidFill>
            <a:schemeClr val="accent1"/>
          </a:solidFill>
          <a:ln w="0">
            <a:noFill/>
          </a:ln>
        </p:spPr>
        <p:txBody>
          <a:bodyPr vert="horz" lIns="68580" tIns="34290" rIns="68580" bIns="34290" rtlCol="0" anchor="ctr">
            <a:normAutofit/>
          </a:bodyPr>
          <a:lstStyle>
            <a:lvl1pPr algn="l" defTabSz="1219170" rtl="0" eaLnBrk="1" latinLnBrk="0" hangingPunct="1">
              <a:lnSpc>
                <a:spcPct val="100000"/>
              </a:lnSpc>
              <a:spcBef>
                <a:spcPct val="0"/>
              </a:spcBef>
              <a:buNone/>
              <a:defRPr sz="5333" b="1" kern="1200" spc="0">
                <a:ln>
                  <a:noFill/>
                </a:ln>
                <a:solidFill>
                  <a:srgbClr val="452663"/>
                </a:solidFill>
                <a:latin typeface="Arial" panose="020B0604020202020204" pitchFamily="34" charset="0"/>
                <a:ea typeface="Arial" panose="020B0604020202020204" pitchFamily="34" charset="0"/>
                <a:cs typeface="Arial" panose="020B0604020202020204" pitchFamily="34" charset="0"/>
              </a:defRPr>
            </a:lvl1pPr>
          </a:lstStyle>
          <a:p>
            <a:pPr algn="r"/>
            <a:r>
              <a:rPr lang="en-US" sz="1500">
                <a:solidFill>
                  <a:schemeClr val="bg1"/>
                </a:solidFill>
              </a:rPr>
              <a:t>AMA Guides Sixth 2022</a:t>
            </a:r>
          </a:p>
        </p:txBody>
      </p:sp>
    </p:spTree>
    <p:extLst>
      <p:ext uri="{BB962C8B-B14F-4D97-AF65-F5344CB8AC3E}">
        <p14:creationId xmlns:p14="http://schemas.microsoft.com/office/powerpoint/2010/main" val="2044545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78D538-35AD-44F9-B949-72CA7FB799FD}"/>
              </a:ext>
            </a:extLst>
          </p:cNvPr>
          <p:cNvSpPr>
            <a:spLocks noGrp="1"/>
          </p:cNvSpPr>
          <p:nvPr>
            <p:ph type="sldNum" sz="quarter" idx="10"/>
          </p:nvPr>
        </p:nvSpPr>
        <p:spPr/>
        <p:txBody>
          <a:bodyPr/>
          <a:lstStyle/>
          <a:p>
            <a:fld id="{DA05D499-8038-C642-91E0-FF7B8677CF19}" type="slidenum">
              <a:rPr lang="en-US" smtClean="0"/>
              <a:pPr/>
              <a:t>15</a:t>
            </a:fld>
            <a:endParaRPr lang="en-US"/>
          </a:p>
        </p:txBody>
      </p:sp>
      <p:sp>
        <p:nvSpPr>
          <p:cNvPr id="3" name="Title 2">
            <a:extLst>
              <a:ext uri="{FF2B5EF4-FFF2-40B4-BE49-F238E27FC236}">
                <a16:creationId xmlns:a16="http://schemas.microsoft.com/office/drawing/2014/main" id="{1EE10CEC-7638-4D26-9229-2D2FA3423D1C}"/>
              </a:ext>
            </a:extLst>
          </p:cNvPr>
          <p:cNvSpPr>
            <a:spLocks noGrp="1"/>
          </p:cNvSpPr>
          <p:nvPr>
            <p:ph type="title"/>
          </p:nvPr>
        </p:nvSpPr>
        <p:spPr>
          <a:xfrm>
            <a:off x="346970" y="124358"/>
            <a:ext cx="7886700" cy="993775"/>
          </a:xfrm>
        </p:spPr>
        <p:txBody>
          <a:bodyPr/>
          <a:lstStyle/>
          <a:p>
            <a:r>
              <a:rPr lang="en-US" sz="2700" u="sng"/>
              <a:t>Anticipated</a:t>
            </a:r>
            <a:r>
              <a:rPr lang="en-US" sz="2700"/>
              <a:t> Content Roadmap</a:t>
            </a:r>
            <a:endParaRPr lang="en-US">
              <a:highlight>
                <a:srgbClr val="FFFF00"/>
              </a:highlight>
            </a:endParaRPr>
          </a:p>
        </p:txBody>
      </p:sp>
      <p:pic>
        <p:nvPicPr>
          <p:cNvPr id="55" name="Picture 107" descr="Clipboard with solid fill">
            <a:extLst>
              <a:ext uri="{FF2B5EF4-FFF2-40B4-BE49-F238E27FC236}">
                <a16:creationId xmlns:a16="http://schemas.microsoft.com/office/drawing/2014/main" id="{324DD776-7221-401A-B102-BCE7BAE1619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615627" y="4033410"/>
            <a:ext cx="676996" cy="676996"/>
          </a:xfrm>
          <a:prstGeom prst="rect">
            <a:avLst/>
          </a:prstGeom>
        </p:spPr>
      </p:pic>
      <p:grpSp>
        <p:nvGrpSpPr>
          <p:cNvPr id="8" name="Group 7">
            <a:extLst>
              <a:ext uri="{FF2B5EF4-FFF2-40B4-BE49-F238E27FC236}">
                <a16:creationId xmlns:a16="http://schemas.microsoft.com/office/drawing/2014/main" id="{1019D8A9-3302-4C13-88F6-61124B6709E6}"/>
              </a:ext>
            </a:extLst>
          </p:cNvPr>
          <p:cNvGrpSpPr/>
          <p:nvPr/>
        </p:nvGrpSpPr>
        <p:grpSpPr>
          <a:xfrm>
            <a:off x="416225" y="1399432"/>
            <a:ext cx="8727775" cy="2641395"/>
            <a:chOff x="416225" y="1399432"/>
            <a:chExt cx="8727775" cy="2641395"/>
          </a:xfrm>
        </p:grpSpPr>
        <p:grpSp>
          <p:nvGrpSpPr>
            <p:cNvPr id="7" name="Group 6">
              <a:extLst>
                <a:ext uri="{FF2B5EF4-FFF2-40B4-BE49-F238E27FC236}">
                  <a16:creationId xmlns:a16="http://schemas.microsoft.com/office/drawing/2014/main" id="{5E91CE4C-F637-4914-B73F-07959E9D12DD}"/>
                </a:ext>
              </a:extLst>
            </p:cNvPr>
            <p:cNvGrpSpPr/>
            <p:nvPr/>
          </p:nvGrpSpPr>
          <p:grpSpPr>
            <a:xfrm>
              <a:off x="7815985" y="2760933"/>
              <a:ext cx="1165860" cy="1268730"/>
              <a:chOff x="6378508" y="2692482"/>
              <a:chExt cx="1165860" cy="1268730"/>
            </a:xfrm>
          </p:grpSpPr>
          <p:sp>
            <p:nvSpPr>
              <p:cNvPr id="123" name="Rectangle 122">
                <a:extLst>
                  <a:ext uri="{FF2B5EF4-FFF2-40B4-BE49-F238E27FC236}">
                    <a16:creationId xmlns:a16="http://schemas.microsoft.com/office/drawing/2014/main" id="{FA654792-7371-4C5A-BDC6-77077F3AA586}"/>
                  </a:ext>
                </a:extLst>
              </p:cNvPr>
              <p:cNvSpPr/>
              <p:nvPr/>
            </p:nvSpPr>
            <p:spPr>
              <a:xfrm>
                <a:off x="6378508" y="2692482"/>
                <a:ext cx="1165860" cy="1268730"/>
              </a:xfrm>
              <a:prstGeom prst="rect">
                <a:avLst/>
              </a:prstGeom>
              <a:solidFill>
                <a:srgbClr val="004E6E"/>
              </a:solidFill>
              <a:ln>
                <a:solidFill>
                  <a:srgbClr val="004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a:p>
                <a:pPr algn="ctr"/>
                <a:r>
                  <a:rPr lang="en-US" sz="1050">
                    <a:latin typeface="Arial" panose="020B0604020202020204" pitchFamily="34" charset="0"/>
                    <a:cs typeface="Arial" panose="020B0604020202020204" pitchFamily="34" charset="0"/>
                  </a:rPr>
                  <a:t>Ophthalmology</a:t>
                </a:r>
              </a:p>
              <a:p>
                <a:pPr algn="ctr"/>
                <a:endParaRPr lang="en-US" sz="1350"/>
              </a:p>
              <a:p>
                <a:pPr algn="ctr"/>
                <a:endParaRPr lang="en-US" sz="1350"/>
              </a:p>
              <a:p>
                <a:pPr algn="ctr"/>
                <a:endParaRPr lang="en-US" sz="1350"/>
              </a:p>
              <a:p>
                <a:pPr algn="ctr"/>
                <a:endParaRPr lang="en-US" sz="1350"/>
              </a:p>
              <a:p>
                <a:pPr algn="ctr"/>
                <a:endParaRPr lang="en-US" sz="1350"/>
              </a:p>
            </p:txBody>
          </p:sp>
          <p:pic>
            <p:nvPicPr>
              <p:cNvPr id="5" name="Graphic 4" descr="Eye with solid fill">
                <a:extLst>
                  <a:ext uri="{FF2B5EF4-FFF2-40B4-BE49-F238E27FC236}">
                    <a16:creationId xmlns:a16="http://schemas.microsoft.com/office/drawing/2014/main" id="{9605B13C-E6B8-40D5-ACA1-6FE519B7BD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68313" y="2962688"/>
                <a:ext cx="734340" cy="734340"/>
              </a:xfrm>
              <a:prstGeom prst="rect">
                <a:avLst/>
              </a:prstGeom>
            </p:spPr>
          </p:pic>
        </p:grpSp>
        <p:sp>
          <p:nvSpPr>
            <p:cNvPr id="6" name="Straight Connector 5">
              <a:extLst>
                <a:ext uri="{FF2B5EF4-FFF2-40B4-BE49-F238E27FC236}">
                  <a16:creationId xmlns:a16="http://schemas.microsoft.com/office/drawing/2014/main" id="{5480FB85-9F07-4E55-9389-8FE52E71CAA8}"/>
                </a:ext>
              </a:extLst>
            </p:cNvPr>
            <p:cNvSpPr/>
            <p:nvPr/>
          </p:nvSpPr>
          <p:spPr>
            <a:xfrm>
              <a:off x="518876" y="2638064"/>
              <a:ext cx="8625124"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2" name="Teardrop 21">
              <a:extLst>
                <a:ext uri="{FF2B5EF4-FFF2-40B4-BE49-F238E27FC236}">
                  <a16:creationId xmlns:a16="http://schemas.microsoft.com/office/drawing/2014/main" id="{F1AA014B-9A02-41D7-A04C-FEFFF553A8B2}"/>
                </a:ext>
              </a:extLst>
            </p:cNvPr>
            <p:cNvSpPr/>
            <p:nvPr/>
          </p:nvSpPr>
          <p:spPr>
            <a:xfrm rot="8100000">
              <a:off x="416225" y="1438518"/>
              <a:ext cx="188725" cy="188725"/>
            </a:xfrm>
            <a:prstGeom prst="teardrop">
              <a:avLst>
                <a:gd name="adj" fmla="val 115000"/>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4" name="Oval 23">
              <a:extLst>
                <a:ext uri="{FF2B5EF4-FFF2-40B4-BE49-F238E27FC236}">
                  <a16:creationId xmlns:a16="http://schemas.microsoft.com/office/drawing/2014/main" id="{7C1E96A3-E0FB-4956-9A6C-AF8F872D622B}"/>
                </a:ext>
              </a:extLst>
            </p:cNvPr>
            <p:cNvSpPr/>
            <p:nvPr/>
          </p:nvSpPr>
          <p:spPr>
            <a:xfrm>
              <a:off x="437190" y="1459484"/>
              <a:ext cx="146793" cy="146793"/>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6" name="Freeform: Shape 25">
              <a:extLst>
                <a:ext uri="{FF2B5EF4-FFF2-40B4-BE49-F238E27FC236}">
                  <a16:creationId xmlns:a16="http://schemas.microsoft.com/office/drawing/2014/main" id="{97582787-84A3-4618-A023-60121D47B18D}"/>
                </a:ext>
              </a:extLst>
            </p:cNvPr>
            <p:cNvSpPr/>
            <p:nvPr/>
          </p:nvSpPr>
          <p:spPr>
            <a:xfrm>
              <a:off x="644035" y="1719956"/>
              <a:ext cx="1393274" cy="759631"/>
            </a:xfrm>
            <a:custGeom>
              <a:avLst/>
              <a:gdLst>
                <a:gd name="connsiteX0" fmla="*/ 0 w 1857698"/>
                <a:gd name="connsiteY0" fmla="*/ 0 h 1012841"/>
                <a:gd name="connsiteX1" fmla="*/ 1857698 w 1857698"/>
                <a:gd name="connsiteY1" fmla="*/ 0 h 1012841"/>
                <a:gd name="connsiteX2" fmla="*/ 1857698 w 1857698"/>
                <a:gd name="connsiteY2" fmla="*/ 1012841 h 1012841"/>
                <a:gd name="connsiteX3" fmla="*/ 0 w 1857698"/>
                <a:gd name="connsiteY3" fmla="*/ 1012841 h 1012841"/>
                <a:gd name="connsiteX4" fmla="*/ 0 w 1857698"/>
                <a:gd name="connsiteY4" fmla="*/ 0 h 101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698" h="1012841">
                  <a:moveTo>
                    <a:pt x="0" y="0"/>
                  </a:moveTo>
                  <a:lnTo>
                    <a:pt x="1857698" y="0"/>
                  </a:lnTo>
                  <a:lnTo>
                    <a:pt x="1857698" y="1012841"/>
                  </a:lnTo>
                  <a:lnTo>
                    <a:pt x="0" y="1012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66675" rIns="66675" bIns="100013" numCol="1" spcCol="1270" anchor="t" anchorCtr="0">
              <a:noAutofit/>
            </a:bodyPr>
            <a:lstStyle/>
            <a:p>
              <a:pPr defTabSz="466725">
                <a:lnSpc>
                  <a:spcPct val="90000"/>
                </a:lnSpc>
                <a:spcBef>
                  <a:spcPct val="0"/>
                </a:spcBef>
                <a:spcAft>
                  <a:spcPct val="35000"/>
                </a:spcAft>
              </a:pPr>
              <a:r>
                <a:rPr lang="en-US" sz="1050">
                  <a:latin typeface="Arial" panose="020B0604020202020204" pitchFamily="34" charset="0"/>
                  <a:cs typeface="Arial" panose="020B0604020202020204" pitchFamily="34" charset="0"/>
                </a:rPr>
                <a:t>Mental and Behavioral Health </a:t>
              </a:r>
            </a:p>
          </p:txBody>
        </p:sp>
        <p:sp>
          <p:nvSpPr>
            <p:cNvPr id="28" name="Freeform: Shape 27">
              <a:extLst>
                <a:ext uri="{FF2B5EF4-FFF2-40B4-BE49-F238E27FC236}">
                  <a16:creationId xmlns:a16="http://schemas.microsoft.com/office/drawing/2014/main" id="{631C4CAD-3945-4845-ABDD-569BA3F18383}"/>
                </a:ext>
              </a:extLst>
            </p:cNvPr>
            <p:cNvSpPr/>
            <p:nvPr/>
          </p:nvSpPr>
          <p:spPr>
            <a:xfrm>
              <a:off x="644035" y="1399432"/>
              <a:ext cx="1393274" cy="266897"/>
            </a:xfrm>
            <a:custGeom>
              <a:avLst/>
              <a:gdLst>
                <a:gd name="connsiteX0" fmla="*/ 0 w 1857698"/>
                <a:gd name="connsiteY0" fmla="*/ 0 h 355863"/>
                <a:gd name="connsiteX1" fmla="*/ 1857698 w 1857698"/>
                <a:gd name="connsiteY1" fmla="*/ 0 h 355863"/>
                <a:gd name="connsiteX2" fmla="*/ 1857698 w 1857698"/>
                <a:gd name="connsiteY2" fmla="*/ 355863 h 355863"/>
                <a:gd name="connsiteX3" fmla="*/ 0 w 1857698"/>
                <a:gd name="connsiteY3" fmla="*/ 355863 h 355863"/>
                <a:gd name="connsiteX4" fmla="*/ 0 w 1857698"/>
                <a:gd name="connsiteY4" fmla="*/ 0 h 35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698" h="355863">
                  <a:moveTo>
                    <a:pt x="0" y="0"/>
                  </a:moveTo>
                  <a:lnTo>
                    <a:pt x="1857698" y="0"/>
                  </a:lnTo>
                  <a:lnTo>
                    <a:pt x="1857698" y="355863"/>
                  </a:lnTo>
                  <a:lnTo>
                    <a:pt x="0" y="3558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90488" bIns="0" numCol="1" spcCol="1270" anchor="ctr" anchorCtr="0">
              <a:noAutofit/>
            </a:bodyPr>
            <a:lstStyle/>
            <a:p>
              <a:pPr defTabSz="633413">
                <a:lnSpc>
                  <a:spcPct val="90000"/>
                </a:lnSpc>
                <a:spcBef>
                  <a:spcPct val="0"/>
                </a:spcBef>
                <a:spcAft>
                  <a:spcPct val="35000"/>
                </a:spcAft>
                <a:defRPr b="1"/>
              </a:pPr>
              <a:r>
                <a:rPr lang="en-US" sz="1500">
                  <a:latin typeface="Arial" panose="020B0604020202020204" pitchFamily="34" charset="0"/>
                  <a:cs typeface="Arial" panose="020B0604020202020204" pitchFamily="34" charset="0"/>
                </a:rPr>
                <a:t>2021</a:t>
              </a:r>
            </a:p>
          </p:txBody>
        </p:sp>
        <p:sp>
          <p:nvSpPr>
            <p:cNvPr id="30" name="Straight Connector 29">
              <a:extLst>
                <a:ext uri="{FF2B5EF4-FFF2-40B4-BE49-F238E27FC236}">
                  <a16:creationId xmlns:a16="http://schemas.microsoft.com/office/drawing/2014/main" id="{841ABF13-5F56-4812-9B0D-070024A8BD4E}"/>
                </a:ext>
              </a:extLst>
            </p:cNvPr>
            <p:cNvSpPr/>
            <p:nvPr/>
          </p:nvSpPr>
          <p:spPr>
            <a:xfrm>
              <a:off x="510587" y="1666330"/>
              <a:ext cx="0" cy="971735"/>
            </a:xfrm>
            <a:prstGeom prst="line">
              <a:avLst/>
            </a:prstGeom>
            <a:noFill/>
            <a:ln w="12700" cap="flat" cmpd="sng" algn="ctr">
              <a:solidFill>
                <a:schemeClr val="accent1">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32" name="Oval 31">
              <a:extLst>
                <a:ext uri="{FF2B5EF4-FFF2-40B4-BE49-F238E27FC236}">
                  <a16:creationId xmlns:a16="http://schemas.microsoft.com/office/drawing/2014/main" id="{B4232D22-0506-4C2C-88E1-649771413D06}"/>
                </a:ext>
              </a:extLst>
            </p:cNvPr>
            <p:cNvSpPr/>
            <p:nvPr/>
          </p:nvSpPr>
          <p:spPr>
            <a:xfrm>
              <a:off x="486567" y="2614044"/>
              <a:ext cx="48041" cy="4804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p:spPr>
          <p:style>
            <a:lnRef idx="3">
              <a:scrgbClr r="0" g="0" b="0"/>
            </a:lnRef>
            <a:fillRef idx="1">
              <a:scrgbClr r="0" g="0" b="0"/>
            </a:fillRef>
            <a:effectRef idx="1">
              <a:scrgbClr r="0" g="0" b="0"/>
            </a:effectRef>
            <a:fontRef idx="minor">
              <a:schemeClr val="lt1"/>
            </a:fontRef>
          </p:style>
        </p:sp>
        <p:sp>
          <p:nvSpPr>
            <p:cNvPr id="34" name="Oval 33">
              <a:extLst>
                <a:ext uri="{FF2B5EF4-FFF2-40B4-BE49-F238E27FC236}">
                  <a16:creationId xmlns:a16="http://schemas.microsoft.com/office/drawing/2014/main" id="{48B0F218-83E9-4E74-B645-DA733CB2E9A8}"/>
                </a:ext>
              </a:extLst>
            </p:cNvPr>
            <p:cNvSpPr/>
            <p:nvPr/>
          </p:nvSpPr>
          <p:spPr>
            <a:xfrm>
              <a:off x="1323482" y="2614044"/>
              <a:ext cx="48041" cy="4804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p:spPr>
          <p:style>
            <a:lnRef idx="3">
              <a:scrgbClr r="0" g="0" b="0"/>
            </a:lnRef>
            <a:fillRef idx="1">
              <a:scrgbClr r="0" g="0" b="0"/>
            </a:fillRef>
            <a:effectRef idx="1">
              <a:scrgbClr r="0" g="0" b="0"/>
            </a:effectRef>
            <a:fontRef idx="minor">
              <a:schemeClr val="lt1"/>
            </a:fontRef>
          </p:style>
        </p:sp>
        <p:sp>
          <p:nvSpPr>
            <p:cNvPr id="36" name="Teardrop 35">
              <a:extLst>
                <a:ext uri="{FF2B5EF4-FFF2-40B4-BE49-F238E27FC236}">
                  <a16:creationId xmlns:a16="http://schemas.microsoft.com/office/drawing/2014/main" id="{FDAF9F5D-2C56-4823-A834-C846643CC29D}"/>
                </a:ext>
              </a:extLst>
            </p:cNvPr>
            <p:cNvSpPr/>
            <p:nvPr/>
          </p:nvSpPr>
          <p:spPr>
            <a:xfrm rot="8100000">
              <a:off x="1968462" y="1438518"/>
              <a:ext cx="188725" cy="188725"/>
            </a:xfrm>
            <a:prstGeom prst="teardrop">
              <a:avLst>
                <a:gd name="adj" fmla="val 115000"/>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38" name="Oval 37">
              <a:extLst>
                <a:ext uri="{FF2B5EF4-FFF2-40B4-BE49-F238E27FC236}">
                  <a16:creationId xmlns:a16="http://schemas.microsoft.com/office/drawing/2014/main" id="{E85C6D47-2900-47D2-B6D3-7E3501A653E0}"/>
                </a:ext>
              </a:extLst>
            </p:cNvPr>
            <p:cNvSpPr/>
            <p:nvPr/>
          </p:nvSpPr>
          <p:spPr>
            <a:xfrm>
              <a:off x="1989428" y="1459484"/>
              <a:ext cx="146793" cy="146793"/>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0" name="Freeform: Shape 39">
              <a:extLst>
                <a:ext uri="{FF2B5EF4-FFF2-40B4-BE49-F238E27FC236}">
                  <a16:creationId xmlns:a16="http://schemas.microsoft.com/office/drawing/2014/main" id="{E0A69F53-FCB8-4C2E-976B-B2B3A38E3554}"/>
                </a:ext>
              </a:extLst>
            </p:cNvPr>
            <p:cNvSpPr/>
            <p:nvPr/>
          </p:nvSpPr>
          <p:spPr>
            <a:xfrm>
              <a:off x="2243505" y="1690350"/>
              <a:ext cx="1086436" cy="759631"/>
            </a:xfrm>
            <a:custGeom>
              <a:avLst/>
              <a:gdLst>
                <a:gd name="connsiteX0" fmla="*/ 0 w 1857698"/>
                <a:gd name="connsiteY0" fmla="*/ 0 h 1012841"/>
                <a:gd name="connsiteX1" fmla="*/ 1857698 w 1857698"/>
                <a:gd name="connsiteY1" fmla="*/ 0 h 1012841"/>
                <a:gd name="connsiteX2" fmla="*/ 1857698 w 1857698"/>
                <a:gd name="connsiteY2" fmla="*/ 1012841 h 1012841"/>
                <a:gd name="connsiteX3" fmla="*/ 0 w 1857698"/>
                <a:gd name="connsiteY3" fmla="*/ 1012841 h 1012841"/>
                <a:gd name="connsiteX4" fmla="*/ 0 w 1857698"/>
                <a:gd name="connsiteY4" fmla="*/ 0 h 101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698" h="1012841">
                  <a:moveTo>
                    <a:pt x="0" y="0"/>
                  </a:moveTo>
                  <a:lnTo>
                    <a:pt x="1857698" y="0"/>
                  </a:lnTo>
                  <a:lnTo>
                    <a:pt x="1857698" y="1012841"/>
                  </a:lnTo>
                  <a:lnTo>
                    <a:pt x="0" y="1012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66675" rIns="66675" bIns="100013" numCol="1" spcCol="1270" anchor="t" anchorCtr="0">
              <a:noAutofit/>
            </a:bodyPr>
            <a:lstStyle/>
            <a:p>
              <a:pPr defTabSz="466725">
                <a:lnSpc>
                  <a:spcPct val="90000"/>
                </a:lnSpc>
                <a:spcBef>
                  <a:spcPct val="0"/>
                </a:spcBef>
                <a:spcAft>
                  <a:spcPct val="35000"/>
                </a:spcAft>
              </a:pPr>
              <a:r>
                <a:rPr lang="en-US" sz="1050">
                  <a:latin typeface="Arial" panose="020B0604020202020204" pitchFamily="34" charset="0"/>
                  <a:cs typeface="Arial" panose="020B0604020202020204" pitchFamily="34" charset="0"/>
                </a:rPr>
                <a:t>Foundation and </a:t>
              </a:r>
              <a:br>
                <a:rPr lang="en-US" sz="1050">
                  <a:latin typeface="Arial" panose="020B0604020202020204" pitchFamily="34" charset="0"/>
                  <a:cs typeface="Arial" panose="020B0604020202020204" pitchFamily="34" charset="0"/>
                </a:rPr>
              </a:br>
              <a:r>
                <a:rPr lang="en-US" sz="1050">
                  <a:latin typeface="Arial" panose="020B0604020202020204" pitchFamily="34" charset="0"/>
                  <a:cs typeface="Arial" panose="020B0604020202020204" pitchFamily="34" charset="0"/>
                </a:rPr>
                <a:t>Principles</a:t>
              </a:r>
            </a:p>
          </p:txBody>
        </p:sp>
        <p:sp>
          <p:nvSpPr>
            <p:cNvPr id="42" name="Freeform: Shape 41">
              <a:extLst>
                <a:ext uri="{FF2B5EF4-FFF2-40B4-BE49-F238E27FC236}">
                  <a16:creationId xmlns:a16="http://schemas.microsoft.com/office/drawing/2014/main" id="{8A5A135D-F345-4CC8-A5F5-ACB8DAF77510}"/>
                </a:ext>
              </a:extLst>
            </p:cNvPr>
            <p:cNvSpPr/>
            <p:nvPr/>
          </p:nvSpPr>
          <p:spPr>
            <a:xfrm>
              <a:off x="2250187" y="1430114"/>
              <a:ext cx="1393274" cy="266897"/>
            </a:xfrm>
            <a:custGeom>
              <a:avLst/>
              <a:gdLst>
                <a:gd name="connsiteX0" fmla="*/ 0 w 1857698"/>
                <a:gd name="connsiteY0" fmla="*/ 0 h 355863"/>
                <a:gd name="connsiteX1" fmla="*/ 1857698 w 1857698"/>
                <a:gd name="connsiteY1" fmla="*/ 0 h 355863"/>
                <a:gd name="connsiteX2" fmla="*/ 1857698 w 1857698"/>
                <a:gd name="connsiteY2" fmla="*/ 355863 h 355863"/>
                <a:gd name="connsiteX3" fmla="*/ 0 w 1857698"/>
                <a:gd name="connsiteY3" fmla="*/ 355863 h 355863"/>
                <a:gd name="connsiteX4" fmla="*/ 0 w 1857698"/>
                <a:gd name="connsiteY4" fmla="*/ 0 h 35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698" h="355863">
                  <a:moveTo>
                    <a:pt x="0" y="0"/>
                  </a:moveTo>
                  <a:lnTo>
                    <a:pt x="1857698" y="0"/>
                  </a:lnTo>
                  <a:lnTo>
                    <a:pt x="1857698" y="355863"/>
                  </a:lnTo>
                  <a:lnTo>
                    <a:pt x="0" y="3558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90488" bIns="0" numCol="1" spcCol="1270" anchor="ctr" anchorCtr="0">
              <a:noAutofit/>
            </a:bodyPr>
            <a:lstStyle/>
            <a:p>
              <a:pPr defTabSz="633413">
                <a:lnSpc>
                  <a:spcPct val="90000"/>
                </a:lnSpc>
                <a:spcBef>
                  <a:spcPct val="0"/>
                </a:spcBef>
                <a:spcAft>
                  <a:spcPct val="35000"/>
                </a:spcAft>
                <a:defRPr b="1"/>
              </a:pPr>
              <a:r>
                <a:rPr lang="en-US" sz="1500">
                  <a:latin typeface="Arial" panose="020B0604020202020204" pitchFamily="34" charset="0"/>
                  <a:cs typeface="Arial" panose="020B0604020202020204" pitchFamily="34" charset="0"/>
                </a:rPr>
                <a:t>2022</a:t>
              </a:r>
            </a:p>
          </p:txBody>
        </p:sp>
        <p:sp>
          <p:nvSpPr>
            <p:cNvPr id="44" name="Straight Connector 43">
              <a:extLst>
                <a:ext uri="{FF2B5EF4-FFF2-40B4-BE49-F238E27FC236}">
                  <a16:creationId xmlns:a16="http://schemas.microsoft.com/office/drawing/2014/main" id="{53EEAD12-8D95-4EBF-9EE9-C155DE4DC22A}"/>
                </a:ext>
              </a:extLst>
            </p:cNvPr>
            <p:cNvSpPr/>
            <p:nvPr/>
          </p:nvSpPr>
          <p:spPr>
            <a:xfrm>
              <a:off x="2062824" y="1666330"/>
              <a:ext cx="0" cy="971735"/>
            </a:xfrm>
            <a:prstGeom prst="line">
              <a:avLst/>
            </a:prstGeom>
            <a:noFill/>
            <a:ln w="12700" cap="flat" cmpd="sng" algn="ctr">
              <a:solidFill>
                <a:schemeClr val="accent1">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46" name="Oval 45">
              <a:extLst>
                <a:ext uri="{FF2B5EF4-FFF2-40B4-BE49-F238E27FC236}">
                  <a16:creationId xmlns:a16="http://schemas.microsoft.com/office/drawing/2014/main" id="{8AD0BA10-EE54-430E-9C1C-DE1F3BAF25DA}"/>
                </a:ext>
              </a:extLst>
            </p:cNvPr>
            <p:cNvSpPr/>
            <p:nvPr/>
          </p:nvSpPr>
          <p:spPr>
            <a:xfrm>
              <a:off x="2038804" y="2614044"/>
              <a:ext cx="48041" cy="4804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p:spPr>
          <p:style>
            <a:lnRef idx="3">
              <a:scrgbClr r="0" g="0" b="0"/>
            </a:lnRef>
            <a:fillRef idx="1">
              <a:scrgbClr r="0" g="0" b="0"/>
            </a:fillRef>
            <a:effectRef idx="1">
              <a:scrgbClr r="0" g="0" b="0"/>
            </a:effectRef>
            <a:fontRef idx="minor">
              <a:schemeClr val="lt1"/>
            </a:fontRef>
          </p:style>
        </p:sp>
        <p:sp>
          <p:nvSpPr>
            <p:cNvPr id="50" name="Teardrop 49">
              <a:extLst>
                <a:ext uri="{FF2B5EF4-FFF2-40B4-BE49-F238E27FC236}">
                  <a16:creationId xmlns:a16="http://schemas.microsoft.com/office/drawing/2014/main" id="{B8133271-A978-479C-BD1B-7408D28196BF}"/>
                </a:ext>
              </a:extLst>
            </p:cNvPr>
            <p:cNvSpPr/>
            <p:nvPr/>
          </p:nvSpPr>
          <p:spPr>
            <a:xfrm rot="8100000">
              <a:off x="3634667" y="1438518"/>
              <a:ext cx="188725" cy="188725"/>
            </a:xfrm>
            <a:prstGeom prst="teardrop">
              <a:avLst>
                <a:gd name="adj" fmla="val 115000"/>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52" name="Oval 51">
              <a:extLst>
                <a:ext uri="{FF2B5EF4-FFF2-40B4-BE49-F238E27FC236}">
                  <a16:creationId xmlns:a16="http://schemas.microsoft.com/office/drawing/2014/main" id="{A298FD80-6D8F-42BD-8302-99687DCF060F}"/>
                </a:ext>
              </a:extLst>
            </p:cNvPr>
            <p:cNvSpPr/>
            <p:nvPr/>
          </p:nvSpPr>
          <p:spPr>
            <a:xfrm>
              <a:off x="3655633" y="1459484"/>
              <a:ext cx="146793" cy="146793"/>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54" name="Freeform: Shape 53">
              <a:extLst>
                <a:ext uri="{FF2B5EF4-FFF2-40B4-BE49-F238E27FC236}">
                  <a16:creationId xmlns:a16="http://schemas.microsoft.com/office/drawing/2014/main" id="{02E36380-2E6A-42BD-9E85-3AF19DB735C7}"/>
                </a:ext>
              </a:extLst>
            </p:cNvPr>
            <p:cNvSpPr/>
            <p:nvPr/>
          </p:nvSpPr>
          <p:spPr>
            <a:xfrm>
              <a:off x="3869549" y="1725603"/>
              <a:ext cx="2633892" cy="912461"/>
            </a:xfrm>
            <a:custGeom>
              <a:avLst/>
              <a:gdLst>
                <a:gd name="connsiteX0" fmla="*/ 0 w 1857698"/>
                <a:gd name="connsiteY0" fmla="*/ 0 h 1012841"/>
                <a:gd name="connsiteX1" fmla="*/ 1857698 w 1857698"/>
                <a:gd name="connsiteY1" fmla="*/ 0 h 1012841"/>
                <a:gd name="connsiteX2" fmla="*/ 1857698 w 1857698"/>
                <a:gd name="connsiteY2" fmla="*/ 1012841 h 1012841"/>
                <a:gd name="connsiteX3" fmla="*/ 0 w 1857698"/>
                <a:gd name="connsiteY3" fmla="*/ 1012841 h 1012841"/>
                <a:gd name="connsiteX4" fmla="*/ 0 w 1857698"/>
                <a:gd name="connsiteY4" fmla="*/ 0 h 101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698" h="1012841">
                  <a:moveTo>
                    <a:pt x="0" y="0"/>
                  </a:moveTo>
                  <a:lnTo>
                    <a:pt x="1857698" y="0"/>
                  </a:lnTo>
                  <a:lnTo>
                    <a:pt x="1857698" y="1012841"/>
                  </a:lnTo>
                  <a:lnTo>
                    <a:pt x="0" y="1012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66675" rIns="66675" bIns="100013" numCol="1" spcCol="1270" anchor="t" anchorCtr="0">
              <a:noAutofit/>
            </a:bodyPr>
            <a:lstStyle/>
            <a:p>
              <a:pPr defTabSz="466725">
                <a:lnSpc>
                  <a:spcPct val="90000"/>
                </a:lnSpc>
                <a:spcBef>
                  <a:spcPct val="0"/>
                </a:spcBef>
                <a:spcAft>
                  <a:spcPct val="35000"/>
                </a:spcAft>
              </a:pPr>
              <a:r>
                <a:rPr lang="en-US" sz="1050">
                  <a:latin typeface="Arial" panose="020B0604020202020204" pitchFamily="34" charset="0"/>
                  <a:cs typeface="Arial" panose="020B0604020202020204" pitchFamily="34" charset="0"/>
                </a:rPr>
                <a:t>Ophthalmology</a:t>
              </a:r>
            </a:p>
            <a:p>
              <a:pPr defTabSz="466725">
                <a:lnSpc>
                  <a:spcPct val="90000"/>
                </a:lnSpc>
                <a:spcBef>
                  <a:spcPct val="0"/>
                </a:spcBef>
                <a:spcAft>
                  <a:spcPct val="35000"/>
                </a:spcAft>
              </a:pPr>
              <a:r>
                <a:rPr lang="en-US" sz="1050">
                  <a:latin typeface="Arial" panose="020B0604020202020204" pitchFamily="34" charset="0"/>
                  <a:cs typeface="Arial" panose="020B0604020202020204" pitchFamily="34" charset="0"/>
                </a:rPr>
                <a:t>Spine</a:t>
              </a:r>
            </a:p>
            <a:p>
              <a:pPr defTabSz="466725">
                <a:lnSpc>
                  <a:spcPct val="90000"/>
                </a:lnSpc>
                <a:spcBef>
                  <a:spcPct val="0"/>
                </a:spcBef>
                <a:spcAft>
                  <a:spcPct val="35000"/>
                </a:spcAft>
              </a:pPr>
              <a:r>
                <a:rPr lang="en-US" sz="1050">
                  <a:latin typeface="Arial" panose="020B0604020202020204" pitchFamily="34" charset="0"/>
                  <a:cs typeface="Arial" panose="020B0604020202020204" pitchFamily="34" charset="0"/>
                </a:rPr>
                <a:t>Neurology</a:t>
              </a:r>
            </a:p>
            <a:p>
              <a:pPr defTabSz="466725">
                <a:lnSpc>
                  <a:spcPct val="90000"/>
                </a:lnSpc>
                <a:spcBef>
                  <a:spcPct val="0"/>
                </a:spcBef>
                <a:spcAft>
                  <a:spcPct val="35000"/>
                </a:spcAft>
              </a:pPr>
              <a:r>
                <a:rPr lang="en-US" sz="1050">
                  <a:latin typeface="Arial" panose="020B0604020202020204" pitchFamily="34" charset="0"/>
                  <a:cs typeface="Arial" panose="020B0604020202020204" pitchFamily="34" charset="0"/>
                </a:rPr>
                <a:t>Patient Reported Outcome Measures </a:t>
              </a:r>
            </a:p>
            <a:p>
              <a:pPr defTabSz="466725">
                <a:lnSpc>
                  <a:spcPct val="90000"/>
                </a:lnSpc>
                <a:spcBef>
                  <a:spcPct val="0"/>
                </a:spcBef>
                <a:spcAft>
                  <a:spcPct val="35000"/>
                </a:spcAft>
              </a:pPr>
              <a:endParaRPr lang="en-US" sz="1050">
                <a:latin typeface="Arial" panose="020B0604020202020204" pitchFamily="34" charset="0"/>
                <a:cs typeface="Arial" panose="020B0604020202020204" pitchFamily="34" charset="0"/>
              </a:endParaRPr>
            </a:p>
          </p:txBody>
        </p:sp>
        <p:sp>
          <p:nvSpPr>
            <p:cNvPr id="56" name="Freeform: Shape 55">
              <a:extLst>
                <a:ext uri="{FF2B5EF4-FFF2-40B4-BE49-F238E27FC236}">
                  <a16:creationId xmlns:a16="http://schemas.microsoft.com/office/drawing/2014/main" id="{D3C6474E-DA7F-49C2-936B-DB99C6D9F448}"/>
                </a:ext>
              </a:extLst>
            </p:cNvPr>
            <p:cNvSpPr/>
            <p:nvPr/>
          </p:nvSpPr>
          <p:spPr>
            <a:xfrm>
              <a:off x="3869549" y="1399432"/>
              <a:ext cx="2193457" cy="266897"/>
            </a:xfrm>
            <a:custGeom>
              <a:avLst/>
              <a:gdLst>
                <a:gd name="connsiteX0" fmla="*/ 0 w 1857698"/>
                <a:gd name="connsiteY0" fmla="*/ 0 h 355863"/>
                <a:gd name="connsiteX1" fmla="*/ 1857698 w 1857698"/>
                <a:gd name="connsiteY1" fmla="*/ 0 h 355863"/>
                <a:gd name="connsiteX2" fmla="*/ 1857698 w 1857698"/>
                <a:gd name="connsiteY2" fmla="*/ 355863 h 355863"/>
                <a:gd name="connsiteX3" fmla="*/ 0 w 1857698"/>
                <a:gd name="connsiteY3" fmla="*/ 355863 h 355863"/>
                <a:gd name="connsiteX4" fmla="*/ 0 w 1857698"/>
                <a:gd name="connsiteY4" fmla="*/ 0 h 35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698" h="355863">
                  <a:moveTo>
                    <a:pt x="0" y="0"/>
                  </a:moveTo>
                  <a:lnTo>
                    <a:pt x="1857698" y="0"/>
                  </a:lnTo>
                  <a:lnTo>
                    <a:pt x="1857698" y="355863"/>
                  </a:lnTo>
                  <a:lnTo>
                    <a:pt x="0" y="3558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90488" bIns="0" numCol="1" spcCol="1270" anchor="ctr" anchorCtr="0">
              <a:noAutofit/>
            </a:bodyPr>
            <a:lstStyle/>
            <a:p>
              <a:pPr defTabSz="633413">
                <a:lnSpc>
                  <a:spcPct val="90000"/>
                </a:lnSpc>
                <a:spcBef>
                  <a:spcPct val="0"/>
                </a:spcBef>
                <a:spcAft>
                  <a:spcPct val="35000"/>
                </a:spcAft>
                <a:defRPr b="1"/>
              </a:pPr>
              <a:r>
                <a:rPr lang="en-US" sz="1500">
                  <a:latin typeface="Arial" panose="020B0604020202020204" pitchFamily="34" charset="0"/>
                  <a:cs typeface="Arial" panose="020B0604020202020204" pitchFamily="34" charset="0"/>
                </a:rPr>
                <a:t>Future Updates</a:t>
              </a:r>
            </a:p>
          </p:txBody>
        </p:sp>
        <p:sp>
          <p:nvSpPr>
            <p:cNvPr id="58" name="Straight Connector 57">
              <a:extLst>
                <a:ext uri="{FF2B5EF4-FFF2-40B4-BE49-F238E27FC236}">
                  <a16:creationId xmlns:a16="http://schemas.microsoft.com/office/drawing/2014/main" id="{D6D862AE-5543-47BD-8DD5-959A0213F042}"/>
                </a:ext>
              </a:extLst>
            </p:cNvPr>
            <p:cNvSpPr/>
            <p:nvPr/>
          </p:nvSpPr>
          <p:spPr>
            <a:xfrm>
              <a:off x="3729029" y="1666330"/>
              <a:ext cx="0" cy="971735"/>
            </a:xfrm>
            <a:prstGeom prst="line">
              <a:avLst/>
            </a:prstGeom>
            <a:noFill/>
            <a:ln w="12700" cap="flat" cmpd="sng" algn="ctr">
              <a:solidFill>
                <a:schemeClr val="accent1">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60" name="Oval 59">
              <a:extLst>
                <a:ext uri="{FF2B5EF4-FFF2-40B4-BE49-F238E27FC236}">
                  <a16:creationId xmlns:a16="http://schemas.microsoft.com/office/drawing/2014/main" id="{40A3E273-3780-46EE-961A-11CBA23FE69D}"/>
                </a:ext>
              </a:extLst>
            </p:cNvPr>
            <p:cNvSpPr/>
            <p:nvPr/>
          </p:nvSpPr>
          <p:spPr>
            <a:xfrm>
              <a:off x="3705009" y="2614044"/>
              <a:ext cx="48041" cy="4804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p:spPr>
          <p:style>
            <a:lnRef idx="3">
              <a:scrgbClr r="0" g="0" b="0"/>
            </a:lnRef>
            <a:fillRef idx="1">
              <a:scrgbClr r="0" g="0" b="0"/>
            </a:fillRef>
            <a:effectRef idx="1">
              <a:scrgbClr r="0" g="0" b="0"/>
            </a:effectRef>
            <a:fontRef idx="minor">
              <a:schemeClr val="lt1"/>
            </a:fontRef>
          </p:style>
        </p:sp>
        <p:grpSp>
          <p:nvGrpSpPr>
            <p:cNvPr id="100" name="Group 99">
              <a:extLst>
                <a:ext uri="{FF2B5EF4-FFF2-40B4-BE49-F238E27FC236}">
                  <a16:creationId xmlns:a16="http://schemas.microsoft.com/office/drawing/2014/main" id="{7EDADF38-EA02-4874-80FC-3782A97BE7BA}"/>
                </a:ext>
              </a:extLst>
            </p:cNvPr>
            <p:cNvGrpSpPr/>
            <p:nvPr/>
          </p:nvGrpSpPr>
          <p:grpSpPr>
            <a:xfrm>
              <a:off x="598499" y="2760933"/>
              <a:ext cx="1165860" cy="1268730"/>
              <a:chOff x="7081934" y="3052425"/>
              <a:chExt cx="1704392" cy="1885003"/>
            </a:xfrm>
          </p:grpSpPr>
          <p:sp>
            <p:nvSpPr>
              <p:cNvPr id="101" name="Rectangle 100">
                <a:extLst>
                  <a:ext uri="{FF2B5EF4-FFF2-40B4-BE49-F238E27FC236}">
                    <a16:creationId xmlns:a16="http://schemas.microsoft.com/office/drawing/2014/main" id="{73D056BB-7DDF-41F7-B8FB-638A88E91315}"/>
                  </a:ext>
                </a:extLst>
              </p:cNvPr>
              <p:cNvSpPr/>
              <p:nvPr/>
            </p:nvSpPr>
            <p:spPr>
              <a:xfrm>
                <a:off x="7081934" y="3052425"/>
                <a:ext cx="1704392" cy="188500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a:p>
                <a:pPr algn="ctr"/>
                <a:endParaRPr lang="en-US" sz="1050">
                  <a:latin typeface="Arial" panose="020B0604020202020204" pitchFamily="34" charset="0"/>
                  <a:cs typeface="Arial" panose="020B0604020202020204" pitchFamily="34" charset="0"/>
                </a:endParaRPr>
              </a:p>
              <a:p>
                <a:pPr algn="ctr"/>
                <a:r>
                  <a:rPr lang="en-US" sz="1050">
                    <a:latin typeface="Arial" panose="020B0604020202020204" pitchFamily="34" charset="0"/>
                    <a:cs typeface="Arial" panose="020B0604020202020204" pitchFamily="34" charset="0"/>
                  </a:rPr>
                  <a:t>Mental &amp; Behavioral Health</a:t>
                </a:r>
              </a:p>
              <a:p>
                <a:pPr algn="ctr"/>
                <a:endParaRPr lang="en-US" sz="1350"/>
              </a:p>
              <a:p>
                <a:pPr algn="ctr"/>
                <a:endParaRPr lang="en-US" sz="1350"/>
              </a:p>
              <a:p>
                <a:pPr algn="ctr"/>
                <a:endParaRPr lang="en-US" sz="1350"/>
              </a:p>
              <a:p>
                <a:pPr algn="ctr"/>
                <a:endParaRPr lang="en-US" sz="1350"/>
              </a:p>
              <a:p>
                <a:pPr algn="ctr"/>
                <a:endParaRPr lang="en-US" sz="1350"/>
              </a:p>
            </p:txBody>
          </p:sp>
          <p:pic>
            <p:nvPicPr>
              <p:cNvPr id="102" name="Graphic 101" descr="Head with gears">
                <a:extLst>
                  <a:ext uri="{FF2B5EF4-FFF2-40B4-BE49-F238E27FC236}">
                    <a16:creationId xmlns:a16="http://schemas.microsoft.com/office/drawing/2014/main" id="{8887930E-885F-4B53-B01E-ABA00281B56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12462" y="3961065"/>
                <a:ext cx="914400" cy="914400"/>
              </a:xfrm>
              <a:prstGeom prst="rect">
                <a:avLst/>
              </a:prstGeom>
            </p:spPr>
          </p:pic>
        </p:grpSp>
        <p:grpSp>
          <p:nvGrpSpPr>
            <p:cNvPr id="4" name="Group 3">
              <a:extLst>
                <a:ext uri="{FF2B5EF4-FFF2-40B4-BE49-F238E27FC236}">
                  <a16:creationId xmlns:a16="http://schemas.microsoft.com/office/drawing/2014/main" id="{F61C836F-DF9C-491D-AE5E-74529666DBCB}"/>
                </a:ext>
              </a:extLst>
            </p:cNvPr>
            <p:cNvGrpSpPr/>
            <p:nvPr/>
          </p:nvGrpSpPr>
          <p:grpSpPr>
            <a:xfrm>
              <a:off x="3898972" y="2760933"/>
              <a:ext cx="1165860" cy="1268730"/>
              <a:chOff x="5140160" y="3412156"/>
              <a:chExt cx="1165860" cy="1268730"/>
            </a:xfrm>
          </p:grpSpPr>
          <p:sp>
            <p:nvSpPr>
              <p:cNvPr id="127" name="Rectangle 126">
                <a:extLst>
                  <a:ext uri="{FF2B5EF4-FFF2-40B4-BE49-F238E27FC236}">
                    <a16:creationId xmlns:a16="http://schemas.microsoft.com/office/drawing/2014/main" id="{B5E6FA78-28C1-463E-B660-AC74BD9F14AF}"/>
                  </a:ext>
                </a:extLst>
              </p:cNvPr>
              <p:cNvSpPr/>
              <p:nvPr/>
            </p:nvSpPr>
            <p:spPr>
              <a:xfrm>
                <a:off x="5140160" y="3412156"/>
                <a:ext cx="1165860" cy="126873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a:p>
                <a:pPr algn="ctr"/>
                <a:r>
                  <a:rPr lang="en-US" sz="1200">
                    <a:latin typeface="Arial" panose="020B0604020202020204" pitchFamily="34" charset="0"/>
                    <a:cs typeface="Arial" panose="020B0604020202020204" pitchFamily="34" charset="0"/>
                  </a:rPr>
                  <a:t>Neurology</a:t>
                </a:r>
              </a:p>
              <a:p>
                <a:pPr algn="ctr"/>
                <a:endParaRPr lang="en-US" sz="1350"/>
              </a:p>
              <a:p>
                <a:pPr algn="ctr"/>
                <a:endParaRPr lang="en-US" sz="1350"/>
              </a:p>
              <a:p>
                <a:pPr algn="ctr"/>
                <a:endParaRPr lang="en-US" sz="1350"/>
              </a:p>
              <a:p>
                <a:pPr algn="ctr"/>
                <a:endParaRPr lang="en-US" sz="1350"/>
              </a:p>
              <a:p>
                <a:pPr algn="ctr"/>
                <a:endParaRPr lang="en-US" sz="1350"/>
              </a:p>
            </p:txBody>
          </p:sp>
          <p:pic>
            <p:nvPicPr>
              <p:cNvPr id="45" name="Graphic 44" descr="Brain">
                <a:extLst>
                  <a:ext uri="{FF2B5EF4-FFF2-40B4-BE49-F238E27FC236}">
                    <a16:creationId xmlns:a16="http://schemas.microsoft.com/office/drawing/2014/main" id="{B37BB548-B8CF-4E22-9956-9120488DA9A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59189" y="3874290"/>
                <a:ext cx="685800" cy="615451"/>
              </a:xfrm>
              <a:prstGeom prst="rect">
                <a:avLst/>
              </a:prstGeom>
            </p:spPr>
          </p:pic>
        </p:grpSp>
        <p:grpSp>
          <p:nvGrpSpPr>
            <p:cNvPr id="47" name="Group 46">
              <a:extLst>
                <a:ext uri="{FF2B5EF4-FFF2-40B4-BE49-F238E27FC236}">
                  <a16:creationId xmlns:a16="http://schemas.microsoft.com/office/drawing/2014/main" id="{A19363A3-03F4-48B5-9B93-2E7F987EDFCB}"/>
                </a:ext>
              </a:extLst>
            </p:cNvPr>
            <p:cNvGrpSpPr/>
            <p:nvPr/>
          </p:nvGrpSpPr>
          <p:grpSpPr>
            <a:xfrm>
              <a:off x="2164081" y="2756669"/>
              <a:ext cx="1165860" cy="1268730"/>
              <a:chOff x="7081934" y="3052425"/>
              <a:chExt cx="1704392" cy="1885003"/>
            </a:xfrm>
            <a:solidFill>
              <a:srgbClr val="C1D82F"/>
            </a:solidFill>
          </p:grpSpPr>
          <p:sp>
            <p:nvSpPr>
              <p:cNvPr id="48" name="Rectangle 47">
                <a:extLst>
                  <a:ext uri="{FF2B5EF4-FFF2-40B4-BE49-F238E27FC236}">
                    <a16:creationId xmlns:a16="http://schemas.microsoft.com/office/drawing/2014/main" id="{708EC349-3810-4112-B1CF-A6A36F3F2640}"/>
                  </a:ext>
                </a:extLst>
              </p:cNvPr>
              <p:cNvSpPr/>
              <p:nvPr/>
            </p:nvSpPr>
            <p:spPr>
              <a:xfrm>
                <a:off x="7081934" y="3052425"/>
                <a:ext cx="1704392" cy="1885003"/>
              </a:xfrm>
              <a:prstGeom prst="rect">
                <a:avLst/>
              </a:prstGeom>
              <a:grpFill/>
              <a:ln>
                <a:solidFill>
                  <a:srgbClr val="C1D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a:p>
                <a:pPr algn="ctr"/>
                <a:r>
                  <a:rPr lang="en-US" sz="1050">
                    <a:latin typeface="Arial" panose="020B0604020202020204" pitchFamily="34" charset="0"/>
                    <a:cs typeface="Arial" panose="020B0604020202020204" pitchFamily="34" charset="0"/>
                  </a:rPr>
                  <a:t>Foundation and Principles</a:t>
                </a:r>
                <a:endParaRPr lang="en-US" sz="1350"/>
              </a:p>
              <a:p>
                <a:pPr algn="ctr"/>
                <a:endParaRPr lang="en-US" sz="1350"/>
              </a:p>
              <a:p>
                <a:pPr algn="ctr"/>
                <a:endParaRPr lang="en-US" sz="1350"/>
              </a:p>
              <a:p>
                <a:pPr algn="ctr"/>
                <a:endParaRPr lang="en-US" sz="1350"/>
              </a:p>
              <a:p>
                <a:pPr algn="ctr"/>
                <a:endParaRPr lang="en-US" sz="1350"/>
              </a:p>
            </p:txBody>
          </p:sp>
          <p:pic>
            <p:nvPicPr>
              <p:cNvPr id="49" name="Graphic 48" descr="Scales of justice with solid fill">
                <a:extLst>
                  <a:ext uri="{FF2B5EF4-FFF2-40B4-BE49-F238E27FC236}">
                    <a16:creationId xmlns:a16="http://schemas.microsoft.com/office/drawing/2014/main" id="{47CF2F9A-390A-4D33-9F3C-B64B2FFEF701}"/>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7533323" y="3883215"/>
                <a:ext cx="899739" cy="914400"/>
              </a:xfrm>
              <a:prstGeom prst="rect">
                <a:avLst/>
              </a:prstGeom>
            </p:spPr>
          </p:pic>
        </p:grpSp>
        <p:grpSp>
          <p:nvGrpSpPr>
            <p:cNvPr id="106" name="Group 105">
              <a:extLst>
                <a:ext uri="{FF2B5EF4-FFF2-40B4-BE49-F238E27FC236}">
                  <a16:creationId xmlns:a16="http://schemas.microsoft.com/office/drawing/2014/main" id="{97F269DD-65DE-45E0-B0DD-903A9037BD3D}"/>
                </a:ext>
              </a:extLst>
            </p:cNvPr>
            <p:cNvGrpSpPr/>
            <p:nvPr/>
          </p:nvGrpSpPr>
          <p:grpSpPr>
            <a:xfrm>
              <a:off x="6503441" y="2764852"/>
              <a:ext cx="1165860" cy="1268730"/>
              <a:chOff x="6447793" y="2605979"/>
              <a:chExt cx="1704392" cy="1885003"/>
            </a:xfrm>
          </p:grpSpPr>
          <p:sp>
            <p:nvSpPr>
              <p:cNvPr id="107" name="Rectangle 106">
                <a:extLst>
                  <a:ext uri="{FF2B5EF4-FFF2-40B4-BE49-F238E27FC236}">
                    <a16:creationId xmlns:a16="http://schemas.microsoft.com/office/drawing/2014/main" id="{0B062B19-0259-4632-8096-3E76C1B86BA8}"/>
                  </a:ext>
                </a:extLst>
              </p:cNvPr>
              <p:cNvSpPr/>
              <p:nvPr/>
            </p:nvSpPr>
            <p:spPr>
              <a:xfrm>
                <a:off x="6447793" y="2605979"/>
                <a:ext cx="1704392" cy="188500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a:latin typeface="Arial" panose="020B0604020202020204" pitchFamily="34" charset="0"/>
                  <a:cs typeface="Arial" panose="020B0604020202020204" pitchFamily="34" charset="0"/>
                </a:endParaRPr>
              </a:p>
              <a:p>
                <a:pPr algn="ctr"/>
                <a:endParaRPr lang="en-US" sz="975">
                  <a:latin typeface="Arial" panose="020B0604020202020204" pitchFamily="34" charset="0"/>
                  <a:cs typeface="Arial" panose="020B0604020202020204" pitchFamily="34" charset="0"/>
                </a:endParaRPr>
              </a:p>
              <a:p>
                <a:pPr algn="ctr"/>
                <a:r>
                  <a:rPr lang="en-US" sz="975">
                    <a:latin typeface="Arial" panose="020B0604020202020204" pitchFamily="34" charset="0"/>
                    <a:cs typeface="Arial" panose="020B0604020202020204" pitchFamily="34" charset="0"/>
                  </a:rPr>
                  <a:t>Patient-Reported Outcome Measures </a:t>
                </a:r>
              </a:p>
              <a:p>
                <a:pPr algn="ctr"/>
                <a:endParaRPr lang="en-US" sz="1350"/>
              </a:p>
              <a:p>
                <a:pPr algn="ctr"/>
                <a:endParaRPr lang="en-US" sz="1350"/>
              </a:p>
              <a:p>
                <a:pPr algn="ctr"/>
                <a:endParaRPr lang="en-US" sz="1350"/>
              </a:p>
              <a:p>
                <a:pPr algn="ctr"/>
                <a:endParaRPr lang="en-US" sz="1350"/>
              </a:p>
              <a:p>
                <a:pPr algn="ctr"/>
                <a:endParaRPr lang="en-US" sz="1350"/>
              </a:p>
            </p:txBody>
          </p:sp>
          <p:pic>
            <p:nvPicPr>
              <p:cNvPr id="108" name="Picture 107" descr="Clipboard with solid fill">
                <a:extLst>
                  <a:ext uri="{FF2B5EF4-FFF2-40B4-BE49-F238E27FC236}">
                    <a16:creationId xmlns:a16="http://schemas.microsoft.com/office/drawing/2014/main" id="{CAF51BD5-E867-4901-8773-3BF2693D4ED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805131" y="3416568"/>
                <a:ext cx="989713" cy="1005840"/>
              </a:xfrm>
              <a:prstGeom prst="rect">
                <a:avLst/>
              </a:prstGeom>
            </p:spPr>
          </p:pic>
        </p:grpSp>
        <p:grpSp>
          <p:nvGrpSpPr>
            <p:cNvPr id="103" name="Group 102">
              <a:extLst>
                <a:ext uri="{FF2B5EF4-FFF2-40B4-BE49-F238E27FC236}">
                  <a16:creationId xmlns:a16="http://schemas.microsoft.com/office/drawing/2014/main" id="{F3EF2C7D-BBBB-433B-A9C8-7701C1E45876}"/>
                </a:ext>
              </a:extLst>
            </p:cNvPr>
            <p:cNvGrpSpPr/>
            <p:nvPr/>
          </p:nvGrpSpPr>
          <p:grpSpPr>
            <a:xfrm>
              <a:off x="5190897" y="2760933"/>
              <a:ext cx="1165860" cy="1279894"/>
              <a:chOff x="1754155" y="3428999"/>
              <a:chExt cx="1763486" cy="2103742"/>
            </a:xfrm>
          </p:grpSpPr>
          <p:sp>
            <p:nvSpPr>
              <p:cNvPr id="104" name="Rectangle 103">
                <a:extLst>
                  <a:ext uri="{FF2B5EF4-FFF2-40B4-BE49-F238E27FC236}">
                    <a16:creationId xmlns:a16="http://schemas.microsoft.com/office/drawing/2014/main" id="{A3DC8C40-82C2-4BAA-9D61-C3DA086AC71C}"/>
                  </a:ext>
                </a:extLst>
              </p:cNvPr>
              <p:cNvSpPr/>
              <p:nvPr/>
            </p:nvSpPr>
            <p:spPr>
              <a:xfrm>
                <a:off x="1754155" y="3428999"/>
                <a:ext cx="1763486" cy="2085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a:p>
                <a:pPr algn="ctr"/>
                <a:r>
                  <a:rPr lang="en-US" sz="1200">
                    <a:latin typeface="Arial" panose="020B0604020202020204" pitchFamily="34" charset="0"/>
                    <a:cs typeface="Arial" panose="020B0604020202020204" pitchFamily="34" charset="0"/>
                  </a:rPr>
                  <a:t>Spine</a:t>
                </a:r>
                <a:endParaRPr lang="en-US" sz="1350">
                  <a:latin typeface="Arial" panose="020B0604020202020204" pitchFamily="34" charset="0"/>
                  <a:cs typeface="Arial" panose="020B0604020202020204" pitchFamily="34" charset="0"/>
                </a:endParaRPr>
              </a:p>
              <a:p>
                <a:pPr algn="ctr"/>
                <a:endParaRPr lang="en-US" sz="1350"/>
              </a:p>
              <a:p>
                <a:pPr algn="ctr"/>
                <a:endParaRPr lang="en-US" sz="1350"/>
              </a:p>
              <a:p>
                <a:pPr algn="ctr"/>
                <a:endParaRPr lang="en-US" sz="1350"/>
              </a:p>
              <a:p>
                <a:pPr algn="ctr"/>
                <a:endParaRPr lang="en-US" sz="1350"/>
              </a:p>
              <a:p>
                <a:pPr algn="ctr"/>
                <a:endParaRPr lang="en-US" sz="1350"/>
              </a:p>
            </p:txBody>
          </p:sp>
          <p:pic>
            <p:nvPicPr>
              <p:cNvPr id="105" name="Picture 104" descr="A picture containing knife, person&#10;&#10;Description automatically generated">
                <a:extLst>
                  <a:ext uri="{FF2B5EF4-FFF2-40B4-BE49-F238E27FC236}">
                    <a16:creationId xmlns:a16="http://schemas.microsoft.com/office/drawing/2014/main" id="{6AD08118-9F8D-4EB9-878C-16E82DE9FBC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65421" y="3960598"/>
                <a:ext cx="1572143" cy="1572143"/>
              </a:xfrm>
              <a:prstGeom prst="rect">
                <a:avLst/>
              </a:prstGeom>
            </p:spPr>
          </p:pic>
        </p:grpSp>
      </p:grpSp>
    </p:spTree>
    <p:extLst>
      <p:ext uri="{BB962C8B-B14F-4D97-AF65-F5344CB8AC3E}">
        <p14:creationId xmlns:p14="http://schemas.microsoft.com/office/powerpoint/2010/main" val="2308251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0B57A6-5F9E-4196-A95D-F33F4A2990C4}"/>
              </a:ext>
            </a:extLst>
          </p:cNvPr>
          <p:cNvSpPr>
            <a:spLocks noGrp="1"/>
          </p:cNvSpPr>
          <p:nvPr>
            <p:ph type="sldNum" sz="quarter" idx="10"/>
          </p:nvPr>
        </p:nvSpPr>
        <p:spPr/>
        <p:txBody>
          <a:bodyPr/>
          <a:lstStyle/>
          <a:p>
            <a:fld id="{DA05D499-8038-C642-91E0-FF7B8677CF19}" type="slidenum">
              <a:rPr lang="en-US" smtClean="0"/>
              <a:pPr/>
              <a:t>16</a:t>
            </a:fld>
            <a:endParaRPr lang="en-US"/>
          </a:p>
        </p:txBody>
      </p:sp>
      <p:sp>
        <p:nvSpPr>
          <p:cNvPr id="4" name="Title 3">
            <a:extLst>
              <a:ext uri="{FF2B5EF4-FFF2-40B4-BE49-F238E27FC236}">
                <a16:creationId xmlns:a16="http://schemas.microsoft.com/office/drawing/2014/main" id="{64623750-01D5-4827-9834-9B6FF5A2A40E}"/>
              </a:ext>
            </a:extLst>
          </p:cNvPr>
          <p:cNvSpPr>
            <a:spLocks noGrp="1"/>
          </p:cNvSpPr>
          <p:nvPr>
            <p:ph type="title"/>
          </p:nvPr>
        </p:nvSpPr>
        <p:spPr/>
        <p:txBody>
          <a:bodyPr/>
          <a:lstStyle/>
          <a:p>
            <a:r>
              <a:rPr lang="en-US"/>
              <a:t>AMA Ed Hub™</a:t>
            </a:r>
            <a:endParaRPr lang="en-US">
              <a:highlight>
                <a:srgbClr val="FFFF00"/>
              </a:highlight>
            </a:endParaRPr>
          </a:p>
        </p:txBody>
      </p:sp>
      <p:pic>
        <p:nvPicPr>
          <p:cNvPr id="8" name="Picture 7">
            <a:extLst>
              <a:ext uri="{FF2B5EF4-FFF2-40B4-BE49-F238E27FC236}">
                <a16:creationId xmlns:a16="http://schemas.microsoft.com/office/drawing/2014/main" id="{E9636889-0D0B-41B9-9918-80FF12F7B4BF}"/>
              </a:ext>
            </a:extLst>
          </p:cNvPr>
          <p:cNvPicPr>
            <a:picLocks noChangeAspect="1"/>
          </p:cNvPicPr>
          <p:nvPr/>
        </p:nvPicPr>
        <p:blipFill>
          <a:blip r:embed="rId3"/>
          <a:stretch>
            <a:fillRect/>
          </a:stretch>
        </p:blipFill>
        <p:spPr>
          <a:xfrm>
            <a:off x="816609" y="1268413"/>
            <a:ext cx="7322947" cy="3124028"/>
          </a:xfrm>
          <a:prstGeom prst="rect">
            <a:avLst/>
          </a:prstGeom>
          <a:ln w="76200">
            <a:solidFill>
              <a:srgbClr val="46166B"/>
            </a:solidFill>
          </a:ln>
        </p:spPr>
      </p:pic>
    </p:spTree>
    <p:extLst>
      <p:ext uri="{BB962C8B-B14F-4D97-AF65-F5344CB8AC3E}">
        <p14:creationId xmlns:p14="http://schemas.microsoft.com/office/powerpoint/2010/main" val="2724420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FB24DC-A7E7-465A-BDF6-1E0BE965CF1B}"/>
              </a:ext>
            </a:extLst>
          </p:cNvPr>
          <p:cNvSpPr>
            <a:spLocks noGrp="1"/>
          </p:cNvSpPr>
          <p:nvPr>
            <p:ph type="sldNum" sz="quarter" idx="10"/>
          </p:nvPr>
        </p:nvSpPr>
        <p:spPr/>
        <p:txBody>
          <a:bodyPr/>
          <a:lstStyle/>
          <a:p>
            <a:fld id="{DA05D499-8038-C642-91E0-FF7B8677CF19}" type="slidenum">
              <a:rPr lang="en-US" smtClean="0"/>
              <a:pPr/>
              <a:t>17</a:t>
            </a:fld>
            <a:endParaRPr lang="en-US"/>
          </a:p>
        </p:txBody>
      </p:sp>
      <p:sp>
        <p:nvSpPr>
          <p:cNvPr id="3" name="Title 2">
            <a:extLst>
              <a:ext uri="{FF2B5EF4-FFF2-40B4-BE49-F238E27FC236}">
                <a16:creationId xmlns:a16="http://schemas.microsoft.com/office/drawing/2014/main" id="{FB2D6BD8-AE03-459E-9878-3200EB55AC97}"/>
              </a:ext>
            </a:extLst>
          </p:cNvPr>
          <p:cNvSpPr>
            <a:spLocks noGrp="1"/>
          </p:cNvSpPr>
          <p:nvPr>
            <p:ph type="title"/>
          </p:nvPr>
        </p:nvSpPr>
        <p:spPr/>
        <p:txBody>
          <a:bodyPr/>
          <a:lstStyle/>
          <a:p>
            <a:r>
              <a:rPr lang="en-US" dirty="0"/>
              <a:t>AMA Guides Digital</a:t>
            </a:r>
          </a:p>
        </p:txBody>
      </p:sp>
      <p:pic>
        <p:nvPicPr>
          <p:cNvPr id="5" name="Picture 4">
            <a:extLst>
              <a:ext uri="{FF2B5EF4-FFF2-40B4-BE49-F238E27FC236}">
                <a16:creationId xmlns:a16="http://schemas.microsoft.com/office/drawing/2014/main" id="{0437EF00-218B-4E55-BE49-B5B59F37ED3E}"/>
              </a:ext>
            </a:extLst>
          </p:cNvPr>
          <p:cNvPicPr>
            <a:picLocks noChangeAspect="1"/>
          </p:cNvPicPr>
          <p:nvPr/>
        </p:nvPicPr>
        <p:blipFill>
          <a:blip r:embed="rId3"/>
          <a:stretch>
            <a:fillRect/>
          </a:stretch>
        </p:blipFill>
        <p:spPr>
          <a:xfrm>
            <a:off x="1014413" y="1332707"/>
            <a:ext cx="6952368" cy="2816750"/>
          </a:xfrm>
          <a:prstGeom prst="rect">
            <a:avLst/>
          </a:prstGeom>
          <a:ln w="76200">
            <a:solidFill>
              <a:schemeClr val="accent1"/>
            </a:solidFill>
          </a:ln>
        </p:spPr>
      </p:pic>
      <p:sp>
        <p:nvSpPr>
          <p:cNvPr id="4" name="TextBox 3">
            <a:extLst>
              <a:ext uri="{FF2B5EF4-FFF2-40B4-BE49-F238E27FC236}">
                <a16:creationId xmlns:a16="http://schemas.microsoft.com/office/drawing/2014/main" id="{AE8EB418-06A8-48D3-AF7E-C317CFED2D01}"/>
              </a:ext>
            </a:extLst>
          </p:cNvPr>
          <p:cNvSpPr txBox="1"/>
          <p:nvPr/>
        </p:nvSpPr>
        <p:spPr>
          <a:xfrm>
            <a:off x="3378994" y="4307681"/>
            <a:ext cx="2401619" cy="369332"/>
          </a:xfrm>
          <a:prstGeom prst="rect">
            <a:avLst/>
          </a:prstGeom>
          <a:noFill/>
        </p:spPr>
        <p:txBody>
          <a:bodyPr wrap="none" rtlCol="0">
            <a:spAutoFit/>
          </a:bodyPr>
          <a:lstStyle/>
          <a:p>
            <a:r>
              <a:rPr lang="en-US"/>
              <a:t>AMAGuidesDigital.com </a:t>
            </a:r>
          </a:p>
        </p:txBody>
      </p:sp>
    </p:spTree>
    <p:extLst>
      <p:ext uri="{BB962C8B-B14F-4D97-AF65-F5344CB8AC3E}">
        <p14:creationId xmlns:p14="http://schemas.microsoft.com/office/powerpoint/2010/main" val="2883440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B0E258-06B5-4EAF-A640-6E7B5F3FC0A0}"/>
              </a:ext>
            </a:extLst>
          </p:cNvPr>
          <p:cNvPicPr>
            <a:picLocks noChangeAspect="1"/>
          </p:cNvPicPr>
          <p:nvPr/>
        </p:nvPicPr>
        <p:blipFill rotWithShape="1">
          <a:blip r:embed="rId3"/>
          <a:srcRect l="815" r="1669"/>
          <a:stretch/>
        </p:blipFill>
        <p:spPr>
          <a:xfrm>
            <a:off x="4011099" y="1021903"/>
            <a:ext cx="4645152" cy="2766992"/>
          </a:xfrm>
          <a:prstGeom prst="rect">
            <a:avLst/>
          </a:prstGeom>
          <a:ln>
            <a:solidFill>
              <a:srgbClr val="46166B"/>
            </a:solidFill>
          </a:ln>
        </p:spPr>
      </p:pic>
      <p:grpSp>
        <p:nvGrpSpPr>
          <p:cNvPr id="29" name="Group 28">
            <a:extLst>
              <a:ext uri="{FF2B5EF4-FFF2-40B4-BE49-F238E27FC236}">
                <a16:creationId xmlns:a16="http://schemas.microsoft.com/office/drawing/2014/main" id="{3FB7C84F-3AE2-43AF-AD4B-2E04CD1754A9}"/>
              </a:ext>
            </a:extLst>
          </p:cNvPr>
          <p:cNvGrpSpPr/>
          <p:nvPr/>
        </p:nvGrpSpPr>
        <p:grpSpPr>
          <a:xfrm>
            <a:off x="4011099" y="3867926"/>
            <a:ext cx="4699575" cy="881651"/>
            <a:chOff x="2996611" y="5196568"/>
            <a:chExt cx="6292591" cy="1325033"/>
          </a:xfrm>
        </p:grpSpPr>
        <p:sp>
          <p:nvSpPr>
            <p:cNvPr id="30" name="Rectangle 29">
              <a:extLst>
                <a:ext uri="{FF2B5EF4-FFF2-40B4-BE49-F238E27FC236}">
                  <a16:creationId xmlns:a16="http://schemas.microsoft.com/office/drawing/2014/main" id="{9A24DA7A-62B5-44F5-9967-31F33C5D5C17}"/>
                </a:ext>
              </a:extLst>
            </p:cNvPr>
            <p:cNvSpPr/>
            <p:nvPr/>
          </p:nvSpPr>
          <p:spPr>
            <a:xfrm>
              <a:off x="2996611" y="5196568"/>
              <a:ext cx="6215399" cy="132503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i="1">
                  <a:solidFill>
                    <a:schemeClr val="tx2"/>
                  </a:solidFill>
                </a:rPr>
                <a:t>Sample Tweet</a:t>
              </a:r>
            </a:p>
            <a:p>
              <a:pPr algn="ctr"/>
              <a:endParaRPr lang="en-US" sz="1350"/>
            </a:p>
            <a:p>
              <a:pPr algn="ctr"/>
              <a:endParaRPr lang="en-US" sz="1350"/>
            </a:p>
            <a:p>
              <a:pPr algn="ctr"/>
              <a:endParaRPr lang="en-US" sz="1350"/>
            </a:p>
          </p:txBody>
        </p:sp>
        <p:sp>
          <p:nvSpPr>
            <p:cNvPr id="31" name="TextBox 30">
              <a:extLst>
                <a:ext uri="{FF2B5EF4-FFF2-40B4-BE49-F238E27FC236}">
                  <a16:creationId xmlns:a16="http://schemas.microsoft.com/office/drawing/2014/main" id="{7DCC5221-FCC0-4CFC-8180-547887EDB325}"/>
                </a:ext>
              </a:extLst>
            </p:cNvPr>
            <p:cNvSpPr txBox="1"/>
            <p:nvPr/>
          </p:nvSpPr>
          <p:spPr>
            <a:xfrm>
              <a:off x="4147259" y="5577810"/>
              <a:ext cx="5141943" cy="693836"/>
            </a:xfrm>
            <a:prstGeom prst="rect">
              <a:avLst/>
            </a:prstGeom>
            <a:noFill/>
          </p:spPr>
          <p:txBody>
            <a:bodyPr wrap="none" rtlCol="0">
              <a:spAutoFit/>
            </a:bodyPr>
            <a:lstStyle/>
            <a:p>
              <a:r>
                <a:rPr lang="en-US" sz="1200">
                  <a:solidFill>
                    <a:schemeClr val="tx2"/>
                  </a:solidFill>
                </a:rPr>
                <a:t>Are you ready for AMA Guides Sixth 2021? Learn more </a:t>
              </a:r>
            </a:p>
            <a:p>
              <a:r>
                <a:rPr lang="en-US" sz="1200">
                  <a:solidFill>
                    <a:schemeClr val="tx2"/>
                  </a:solidFill>
                </a:rPr>
                <a:t>ama-guides.ama-assn.org </a:t>
              </a:r>
            </a:p>
          </p:txBody>
        </p:sp>
      </p:grpSp>
      <p:sp>
        <p:nvSpPr>
          <p:cNvPr id="3" name="Title 2">
            <a:extLst>
              <a:ext uri="{FF2B5EF4-FFF2-40B4-BE49-F238E27FC236}">
                <a16:creationId xmlns:a16="http://schemas.microsoft.com/office/drawing/2014/main" id="{E9C788C3-7DEA-455F-B662-A83D6C9FD735}"/>
              </a:ext>
            </a:extLst>
          </p:cNvPr>
          <p:cNvSpPr>
            <a:spLocks noGrp="1"/>
          </p:cNvSpPr>
          <p:nvPr>
            <p:ph type="title"/>
          </p:nvPr>
        </p:nvSpPr>
        <p:spPr>
          <a:xfrm>
            <a:off x="628650" y="148909"/>
            <a:ext cx="7886700" cy="993775"/>
          </a:xfrm>
        </p:spPr>
        <p:txBody>
          <a:bodyPr vert="horz" lIns="91440" tIns="45720" rIns="91440" bIns="45720" rtlCol="0" anchor="ctr">
            <a:noAutofit/>
          </a:bodyPr>
          <a:lstStyle/>
          <a:p>
            <a:r>
              <a:rPr lang="en-US" sz="2400">
                <a:solidFill>
                  <a:srgbClr val="452663"/>
                </a:solidFill>
                <a:ea typeface="+mj-ea"/>
              </a:rPr>
              <a:t>Resource Toolkit</a:t>
            </a:r>
          </a:p>
        </p:txBody>
      </p:sp>
      <p:pic>
        <p:nvPicPr>
          <p:cNvPr id="32" name="Picture 2" descr="Image result for twitter bird">
            <a:extLst>
              <a:ext uri="{FF2B5EF4-FFF2-40B4-BE49-F238E27FC236}">
                <a16:creationId xmlns:a16="http://schemas.microsoft.com/office/drawing/2014/main" id="{65E688AB-3FA7-4A9D-9DA0-A7D07E6A89CB}"/>
              </a:ext>
            </a:extLst>
          </p:cNvPr>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bwMode="auto">
          <a:xfrm>
            <a:off x="4273785" y="4114216"/>
            <a:ext cx="539017" cy="4395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38AB258-B0A2-4A61-A45F-227AEAC4A8B5}"/>
              </a:ext>
            </a:extLst>
          </p:cNvPr>
          <p:cNvPicPr>
            <a:picLocks noChangeAspect="1"/>
          </p:cNvPicPr>
          <p:nvPr/>
        </p:nvPicPr>
        <p:blipFill>
          <a:blip r:embed="rId5"/>
          <a:stretch>
            <a:fillRect/>
          </a:stretch>
        </p:blipFill>
        <p:spPr>
          <a:xfrm>
            <a:off x="642932" y="1021903"/>
            <a:ext cx="2935013" cy="3707855"/>
          </a:xfrm>
          <a:prstGeom prst="rect">
            <a:avLst/>
          </a:prstGeom>
          <a:ln>
            <a:solidFill>
              <a:schemeClr val="accent1"/>
            </a:solidFill>
          </a:ln>
        </p:spPr>
      </p:pic>
      <p:pic>
        <p:nvPicPr>
          <p:cNvPr id="10" name="Picture 9">
            <a:extLst>
              <a:ext uri="{FF2B5EF4-FFF2-40B4-BE49-F238E27FC236}">
                <a16:creationId xmlns:a16="http://schemas.microsoft.com/office/drawing/2014/main" id="{5BB3FBED-4655-47E2-9FF9-36F0AA412E1C}"/>
              </a:ext>
            </a:extLst>
          </p:cNvPr>
          <p:cNvPicPr>
            <a:picLocks noChangeAspect="1"/>
          </p:cNvPicPr>
          <p:nvPr/>
        </p:nvPicPr>
        <p:blipFill>
          <a:blip r:embed="rId6"/>
          <a:stretch>
            <a:fillRect/>
          </a:stretch>
        </p:blipFill>
        <p:spPr>
          <a:xfrm>
            <a:off x="4991914" y="310738"/>
            <a:ext cx="3926287" cy="1141651"/>
          </a:xfrm>
          <a:prstGeom prst="rect">
            <a:avLst/>
          </a:prstGeom>
          <a:solidFill>
            <a:schemeClr val="bg1">
              <a:lumMod val="95000"/>
            </a:schemeClr>
          </a:solidFill>
          <a:ln w="38100">
            <a:solidFill>
              <a:schemeClr val="accent1"/>
            </a:solidFill>
          </a:ln>
        </p:spPr>
      </p:pic>
    </p:spTree>
    <p:extLst>
      <p:ext uri="{BB962C8B-B14F-4D97-AF65-F5344CB8AC3E}">
        <p14:creationId xmlns:p14="http://schemas.microsoft.com/office/powerpoint/2010/main" val="1913099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5">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7">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9">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ectangle 31">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33">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1" y="1057559"/>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Freeform: Shape 35">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B2F93B9F-F73D-4D35-9C25-EEC05C3E680D}"/>
              </a:ext>
            </a:extLst>
          </p:cNvPr>
          <p:cNvSpPr>
            <a:spLocks noGrp="1"/>
          </p:cNvSpPr>
          <p:nvPr>
            <p:ph type="title"/>
          </p:nvPr>
        </p:nvSpPr>
        <p:spPr>
          <a:xfrm>
            <a:off x="285130" y="491740"/>
            <a:ext cx="2604024" cy="2970788"/>
          </a:xfrm>
        </p:spPr>
        <p:txBody>
          <a:bodyPr vert="horz" lIns="91440" tIns="45720" rIns="91440" bIns="45720" rtlCol="0" anchor="b">
            <a:normAutofit/>
          </a:bodyPr>
          <a:lstStyle/>
          <a:p>
            <a:pPr algn="r">
              <a:lnSpc>
                <a:spcPct val="90000"/>
              </a:lnSpc>
            </a:pPr>
            <a:r>
              <a:rPr lang="en-US" sz="2400">
                <a:solidFill>
                  <a:srgbClr val="FFFFFF"/>
                </a:solidFill>
                <a:latin typeface="Arial"/>
                <a:ea typeface="+mj-ea"/>
                <a:cs typeface="Arial"/>
              </a:rPr>
              <a:t>What does the law require in Montana</a:t>
            </a:r>
            <a:endParaRPr lang="en-US">
              <a:ea typeface="+mj-ea"/>
            </a:endParaRPr>
          </a:p>
        </p:txBody>
      </p:sp>
      <p:sp>
        <p:nvSpPr>
          <p:cNvPr id="2" name="Slide Number Placeholder 1">
            <a:extLst>
              <a:ext uri="{FF2B5EF4-FFF2-40B4-BE49-F238E27FC236}">
                <a16:creationId xmlns:a16="http://schemas.microsoft.com/office/drawing/2014/main" id="{0B264AE2-A786-4A03-9D6E-D83AE5260365}"/>
              </a:ext>
            </a:extLst>
          </p:cNvPr>
          <p:cNvSpPr>
            <a:spLocks noGrp="1"/>
          </p:cNvSpPr>
          <p:nvPr>
            <p:ph type="sldNum" sz="quarter" idx="10"/>
          </p:nvPr>
        </p:nvSpPr>
        <p:spPr>
          <a:xfrm>
            <a:off x="8778240" y="4841748"/>
            <a:ext cx="336042" cy="273843"/>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A05D499-8038-C642-91E0-FF7B8677CF19}" type="slidenum">
              <a:rPr kumimoji="0" lang="en-US" sz="800" b="0" i="0" u="none" strike="noStrike" kern="1200" cap="none" spc="0" normalizeH="0" baseline="0" noProof="0">
                <a:ln>
                  <a:noFill/>
                </a:ln>
                <a:solidFill>
                  <a:srgbClr val="595959">
                    <a:lumMod val="50000"/>
                    <a:lumOff val="50000"/>
                  </a:srgb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800" b="0" i="0" u="none" strike="noStrike" kern="1200" cap="none" spc="0" normalizeH="0" baseline="0" noProof="0">
              <a:ln>
                <a:noFill/>
              </a:ln>
              <a:solidFill>
                <a:srgbClr val="595959">
                  <a:lumMod val="50000"/>
                  <a:lumOff val="50000"/>
                </a:srgbClr>
              </a:solidFill>
              <a:effectLst/>
              <a:uLnTx/>
              <a:uFillTx/>
              <a:latin typeface="Calibri"/>
              <a:ea typeface="+mn-ea"/>
              <a:cs typeface="Arial" charset="0"/>
            </a:endParaRPr>
          </a:p>
        </p:txBody>
      </p:sp>
      <p:sp>
        <p:nvSpPr>
          <p:cNvPr id="4" name="TextBox 3">
            <a:extLst>
              <a:ext uri="{FF2B5EF4-FFF2-40B4-BE49-F238E27FC236}">
                <a16:creationId xmlns:a16="http://schemas.microsoft.com/office/drawing/2014/main" id="{4012BDF9-A838-4DF1-B538-17E7CE463EFC}"/>
              </a:ext>
            </a:extLst>
          </p:cNvPr>
          <p:cNvSpPr txBox="1"/>
          <p:nvPr/>
        </p:nvSpPr>
        <p:spPr>
          <a:xfrm>
            <a:off x="3200400" y="197329"/>
            <a:ext cx="5482086" cy="2554545"/>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000" b="1">
                <a:solidFill>
                  <a:srgbClr val="333333"/>
                </a:solidFill>
                <a:latin typeface="Arial"/>
                <a:cs typeface="Times New Roman"/>
              </a:rPr>
              <a:t>39-71-703. Compensation for permanent partial disability.</a:t>
            </a:r>
            <a:r>
              <a:rPr lang="en-US" sz="1000">
                <a:solidFill>
                  <a:srgbClr val="333333"/>
                </a:solidFill>
                <a:latin typeface="Arial"/>
                <a:cs typeface="Times New Roman"/>
              </a:rPr>
              <a:t> (1) If an injured worker suffers a permanent partial disability and is no longer entitled to temporary total or permanent total disability benefits, the worker is entitled to a permanent partial disability award if that worker:</a:t>
            </a:r>
            <a:endParaRPr lang="en-US" sz="1000">
              <a:latin typeface="Arial"/>
              <a:cs typeface="Arial"/>
            </a:endParaRPr>
          </a:p>
          <a:p>
            <a:pPr algn="just"/>
            <a:r>
              <a:rPr lang="en-US" sz="1000">
                <a:solidFill>
                  <a:srgbClr val="333333"/>
                </a:solidFill>
                <a:latin typeface="Arial"/>
                <a:cs typeface="Times New Roman"/>
              </a:rPr>
              <a:t>(a) has an actual wage loss as a result of the injury; and</a:t>
            </a:r>
          </a:p>
          <a:p>
            <a:pPr algn="just"/>
            <a:r>
              <a:rPr lang="en-US" sz="1000">
                <a:solidFill>
                  <a:srgbClr val="333333"/>
                </a:solidFill>
                <a:latin typeface="Arial"/>
                <a:cs typeface="Times New Roman"/>
              </a:rPr>
              <a:t>(b) has a permanent impairment rating </a:t>
            </a:r>
            <a:r>
              <a:rPr lang="en-US" sz="1000" b="1">
                <a:solidFill>
                  <a:srgbClr val="333333"/>
                </a:solidFill>
                <a:highlight>
                  <a:srgbClr val="FFFF00"/>
                </a:highlight>
                <a:latin typeface="Arial"/>
                <a:cs typeface="Times New Roman"/>
              </a:rPr>
              <a:t>as determined by the sixth edition of the American medical association Guides to the Evaluation of Permanent Impairment</a:t>
            </a:r>
            <a:r>
              <a:rPr lang="en-US" sz="1000">
                <a:solidFill>
                  <a:srgbClr val="333333"/>
                </a:solidFill>
                <a:latin typeface="Arial"/>
                <a:cs typeface="Times New Roman"/>
              </a:rPr>
              <a:t> for the ratable condition. The ratable condition must be a direct result of the compensable injury or occupational disease that:</a:t>
            </a:r>
          </a:p>
          <a:p>
            <a:pPr algn="just"/>
            <a:r>
              <a:rPr lang="en-US" sz="1000">
                <a:solidFill>
                  <a:srgbClr val="333333"/>
                </a:solidFill>
                <a:latin typeface="Arial"/>
                <a:cs typeface="Times New Roman"/>
              </a:rPr>
              <a:t>(</a:t>
            </a:r>
            <a:r>
              <a:rPr lang="en-US" sz="1000" err="1">
                <a:solidFill>
                  <a:srgbClr val="333333"/>
                </a:solidFill>
                <a:latin typeface="Arial"/>
                <a:cs typeface="Times New Roman"/>
              </a:rPr>
              <a:t>i</a:t>
            </a:r>
            <a:r>
              <a:rPr lang="en-US" sz="1000">
                <a:solidFill>
                  <a:srgbClr val="333333"/>
                </a:solidFill>
                <a:latin typeface="Arial"/>
                <a:cs typeface="Times New Roman"/>
              </a:rPr>
              <a:t>) is not based exclusively on complaints of pain;</a:t>
            </a:r>
          </a:p>
          <a:p>
            <a:pPr algn="just"/>
            <a:r>
              <a:rPr lang="en-US" sz="1000">
                <a:solidFill>
                  <a:srgbClr val="333333"/>
                </a:solidFill>
                <a:latin typeface="Arial"/>
                <a:cs typeface="Times New Roman"/>
              </a:rPr>
              <a:t>(ii) is established by objective medical findings; and</a:t>
            </a:r>
          </a:p>
          <a:p>
            <a:pPr algn="just"/>
            <a:r>
              <a:rPr lang="en-US" sz="1000">
                <a:solidFill>
                  <a:srgbClr val="333333"/>
                </a:solidFill>
                <a:latin typeface="Arial"/>
                <a:cs typeface="Times New Roman"/>
              </a:rPr>
              <a:t>(iii) is more than zero.</a:t>
            </a:r>
          </a:p>
          <a:p>
            <a:pPr algn="just"/>
            <a:r>
              <a:rPr lang="en-US" sz="1000">
                <a:solidFill>
                  <a:srgbClr val="333333"/>
                </a:solidFill>
                <a:latin typeface="Arial"/>
                <a:cs typeface="Times New Roman"/>
              </a:rPr>
              <a:t>(2) When a worker receives a Class 2 or greater class of impairment as converted to the whole person, </a:t>
            </a:r>
            <a:r>
              <a:rPr lang="en-US" sz="1000" b="1">
                <a:solidFill>
                  <a:srgbClr val="333333"/>
                </a:solidFill>
                <a:highlight>
                  <a:srgbClr val="FFFF00"/>
                </a:highlight>
                <a:latin typeface="Arial"/>
                <a:cs typeface="Times New Roman"/>
              </a:rPr>
              <a:t>as determined by the sixth edition of the American medical association Guides to the Evaluation of Permanent Impairment</a:t>
            </a:r>
            <a:r>
              <a:rPr lang="en-US" sz="1000">
                <a:solidFill>
                  <a:srgbClr val="333333"/>
                </a:solidFill>
                <a:latin typeface="Arial"/>
                <a:cs typeface="Times New Roman"/>
              </a:rPr>
              <a:t> for the ratable condition, and has no actual wage loss as a result of the compensable injury or occupational disease, the worker is eligible to receive payment for an impairment award only.</a:t>
            </a:r>
          </a:p>
        </p:txBody>
      </p:sp>
      <p:sp>
        <p:nvSpPr>
          <p:cNvPr id="5" name="TextBox 4">
            <a:extLst>
              <a:ext uri="{FF2B5EF4-FFF2-40B4-BE49-F238E27FC236}">
                <a16:creationId xmlns:a16="http://schemas.microsoft.com/office/drawing/2014/main" id="{68E312B0-89DE-4FA0-811B-D4BDA0383E73}"/>
              </a:ext>
            </a:extLst>
          </p:cNvPr>
          <p:cNvSpPr txBox="1"/>
          <p:nvPr/>
        </p:nvSpPr>
        <p:spPr>
          <a:xfrm>
            <a:off x="3200401" y="2882301"/>
            <a:ext cx="5482086" cy="1169551"/>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000" dirty="0">
                <a:solidFill>
                  <a:srgbClr val="333333"/>
                </a:solidFill>
                <a:latin typeface="Arial"/>
                <a:cs typeface="Segoe UI"/>
              </a:rPr>
              <a:t>(27) "Permanent partial disability" means a physical condition in which a worker, after reaching maximum medical healing:</a:t>
            </a:r>
            <a:r>
              <a:rPr lang="en-US" sz="1000" dirty="0">
                <a:latin typeface="Arial"/>
                <a:cs typeface="Segoe UI"/>
              </a:rPr>
              <a:t>​</a:t>
            </a:r>
          </a:p>
          <a:p>
            <a:pPr algn="just"/>
            <a:r>
              <a:rPr lang="en-US" sz="1000" dirty="0">
                <a:solidFill>
                  <a:srgbClr val="333333"/>
                </a:solidFill>
                <a:latin typeface="Arial"/>
                <a:cs typeface="Segoe UI"/>
              </a:rPr>
              <a:t>(a) has a permanent impairment, </a:t>
            </a:r>
            <a:r>
              <a:rPr lang="en-US" sz="1000" b="1">
                <a:solidFill>
                  <a:srgbClr val="333333"/>
                </a:solidFill>
                <a:highlight>
                  <a:srgbClr val="FFFF00"/>
                </a:highlight>
                <a:latin typeface="Arial"/>
                <a:cs typeface="Times New Roman"/>
              </a:rPr>
              <a:t>as determined by the sixth </a:t>
            </a:r>
            <a:r>
              <a:rPr lang="en-US" sz="1000" b="1" dirty="0">
                <a:solidFill>
                  <a:srgbClr val="333333"/>
                </a:solidFill>
                <a:highlight>
                  <a:srgbClr val="FFFF00"/>
                </a:highlight>
                <a:latin typeface="Arial"/>
                <a:cs typeface="Segoe UI"/>
              </a:rPr>
              <a:t>edition of the American medical association's Guides to the Evaluation of Permanent Impairment</a:t>
            </a:r>
            <a:r>
              <a:rPr lang="en-US" sz="1000" dirty="0">
                <a:solidFill>
                  <a:srgbClr val="333333"/>
                </a:solidFill>
                <a:highlight>
                  <a:srgbClr val="FFFF00"/>
                </a:highlight>
                <a:latin typeface="Arial"/>
                <a:cs typeface="Segoe UI"/>
              </a:rPr>
              <a:t>,</a:t>
            </a:r>
            <a:r>
              <a:rPr lang="en-US" sz="1000" dirty="0">
                <a:solidFill>
                  <a:srgbClr val="333333"/>
                </a:solidFill>
                <a:latin typeface="Arial"/>
                <a:cs typeface="Segoe UI"/>
              </a:rPr>
              <a:t> that is established by objective medical findings for the ratable condition. The ratable condition must be a direct result of the compensable injury or occupational disease and may not be based exclusively on complaints of pain.</a:t>
            </a:r>
            <a:r>
              <a:rPr lang="en-US" sz="1000" dirty="0">
                <a:latin typeface="Arial"/>
                <a:cs typeface="Segoe UI"/>
              </a:rPr>
              <a:t>​</a:t>
            </a:r>
          </a:p>
        </p:txBody>
      </p:sp>
    </p:spTree>
    <p:extLst>
      <p:ext uri="{BB962C8B-B14F-4D97-AF65-F5344CB8AC3E}">
        <p14:creationId xmlns:p14="http://schemas.microsoft.com/office/powerpoint/2010/main" val="3357345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32898F-3D88-4423-B05C-393C147FAD9A}"/>
              </a:ext>
            </a:extLst>
          </p:cNvPr>
          <p:cNvSpPr>
            <a:spLocks noGrp="1"/>
          </p:cNvSpPr>
          <p:nvPr>
            <p:ph type="sldNum" sz="quarter" idx="10"/>
          </p:nvPr>
        </p:nvSpPr>
        <p:spPr>
          <a:xfrm>
            <a:off x="200281" y="4795464"/>
            <a:ext cx="925830" cy="274637"/>
          </a:xfrm>
        </p:spPr>
        <p:txBody>
          <a:bodyPr/>
          <a:lstStyle/>
          <a:p>
            <a:fld id="{DA05D499-8038-C642-91E0-FF7B8677CF19}" type="slidenum">
              <a:rPr lang="en-US" smtClean="0"/>
              <a:pPr/>
              <a:t>2</a:t>
            </a:fld>
            <a:endParaRPr lang="en-US"/>
          </a:p>
        </p:txBody>
      </p:sp>
      <p:sp>
        <p:nvSpPr>
          <p:cNvPr id="3" name="Title 2">
            <a:extLst>
              <a:ext uri="{FF2B5EF4-FFF2-40B4-BE49-F238E27FC236}">
                <a16:creationId xmlns:a16="http://schemas.microsoft.com/office/drawing/2014/main" id="{0519FC17-A810-4FF9-97AB-CECBBE7D9541}"/>
              </a:ext>
            </a:extLst>
          </p:cNvPr>
          <p:cNvSpPr>
            <a:spLocks noGrp="1"/>
          </p:cNvSpPr>
          <p:nvPr>
            <p:ph type="title"/>
          </p:nvPr>
        </p:nvSpPr>
        <p:spPr>
          <a:xfrm>
            <a:off x="463171" y="232657"/>
            <a:ext cx="7886700" cy="993775"/>
          </a:xfrm>
        </p:spPr>
        <p:txBody>
          <a:bodyPr>
            <a:normAutofit/>
          </a:bodyPr>
          <a:lstStyle/>
          <a:p>
            <a:r>
              <a:rPr lang="en-US" sz="2800" dirty="0"/>
              <a:t>Topics </a:t>
            </a:r>
          </a:p>
        </p:txBody>
      </p:sp>
      <p:sp>
        <p:nvSpPr>
          <p:cNvPr id="8" name="Rectangle 7">
            <a:extLst>
              <a:ext uri="{FF2B5EF4-FFF2-40B4-BE49-F238E27FC236}">
                <a16:creationId xmlns:a16="http://schemas.microsoft.com/office/drawing/2014/main" id="{C13199AC-1807-493E-ABB2-35D7207BE9B5}"/>
              </a:ext>
            </a:extLst>
          </p:cNvPr>
          <p:cNvSpPr/>
          <p:nvPr/>
        </p:nvSpPr>
        <p:spPr>
          <a:xfrm>
            <a:off x="0" y="1401073"/>
            <a:ext cx="9144000" cy="3049439"/>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00" dirty="0">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1EDDCC3E-9E05-46D9-8279-8902ADA024FB}"/>
              </a:ext>
            </a:extLst>
          </p:cNvPr>
          <p:cNvGrpSpPr/>
          <p:nvPr/>
        </p:nvGrpSpPr>
        <p:grpSpPr>
          <a:xfrm>
            <a:off x="893897" y="1571384"/>
            <a:ext cx="7455974" cy="2548668"/>
            <a:chOff x="587167" y="1166011"/>
            <a:chExt cx="7817570" cy="2672272"/>
          </a:xfrm>
        </p:grpSpPr>
        <p:sp>
          <p:nvSpPr>
            <p:cNvPr id="10" name="TextBox 9">
              <a:extLst>
                <a:ext uri="{FF2B5EF4-FFF2-40B4-BE49-F238E27FC236}">
                  <a16:creationId xmlns:a16="http://schemas.microsoft.com/office/drawing/2014/main" id="{AB65A7C0-8C01-42FD-86E4-41096711C064}"/>
                </a:ext>
              </a:extLst>
            </p:cNvPr>
            <p:cNvSpPr txBox="1"/>
            <p:nvPr/>
          </p:nvSpPr>
          <p:spPr>
            <a:xfrm>
              <a:off x="739263" y="1795668"/>
              <a:ext cx="2064773" cy="306568"/>
            </a:xfrm>
            <a:prstGeom prst="rect">
              <a:avLst/>
            </a:prstGeom>
            <a:noFill/>
          </p:spPr>
          <p:txBody>
            <a:bodyPr wrap="square">
              <a:spAutoFit/>
            </a:bodyPr>
            <a:lstStyle/>
            <a:p>
              <a:pPr algn="ctr"/>
              <a:r>
                <a:rPr lang="en-US" sz="1300" b="1">
                  <a:solidFill>
                    <a:schemeClr val="bg1"/>
                  </a:solidFill>
                  <a:effectLst/>
                  <a:latin typeface="Arial" panose="020B0604020202020204" pitchFamily="34" charset="0"/>
                  <a:ea typeface="Calibri" panose="020F0502020204030204" pitchFamily="34" charset="0"/>
                  <a:cs typeface="Arial" panose="020B0604020202020204" pitchFamily="34" charset="0"/>
                </a:rPr>
                <a:t>Overview &amp; Mission </a:t>
              </a:r>
            </a:p>
          </p:txBody>
        </p:sp>
        <p:sp>
          <p:nvSpPr>
            <p:cNvPr id="12" name="TextBox 11">
              <a:extLst>
                <a:ext uri="{FF2B5EF4-FFF2-40B4-BE49-F238E27FC236}">
                  <a16:creationId xmlns:a16="http://schemas.microsoft.com/office/drawing/2014/main" id="{E8207E2A-C0A5-40DB-9ADD-906FE88342BF}"/>
                </a:ext>
              </a:extLst>
            </p:cNvPr>
            <p:cNvSpPr txBox="1"/>
            <p:nvPr/>
          </p:nvSpPr>
          <p:spPr>
            <a:xfrm>
              <a:off x="3213060" y="1784120"/>
              <a:ext cx="2461177" cy="516325"/>
            </a:xfrm>
            <a:prstGeom prst="rect">
              <a:avLst/>
            </a:prstGeom>
            <a:noFill/>
          </p:spPr>
          <p:txBody>
            <a:bodyPr wrap="square">
              <a:spAutoFit/>
            </a:bodyPr>
            <a:lstStyle/>
            <a:p>
              <a:pPr algn="ctr"/>
              <a:r>
                <a:rPr lang="en-US" sz="1300" b="1">
                  <a:solidFill>
                    <a:schemeClr val="bg1"/>
                  </a:solidFill>
                  <a:effectLst/>
                  <a:latin typeface="Arial" panose="020B0604020202020204" pitchFamily="34" charset="0"/>
                  <a:ea typeface="Calibri" panose="020F0502020204030204" pitchFamily="34" charset="0"/>
                  <a:cs typeface="Arial" panose="020B0604020202020204" pitchFamily="34" charset="0"/>
                </a:rPr>
                <a:t>Importance of Using the Most Current Medicine</a:t>
              </a:r>
            </a:p>
          </p:txBody>
        </p:sp>
        <p:sp>
          <p:nvSpPr>
            <p:cNvPr id="13" name="TextBox 12">
              <a:extLst>
                <a:ext uri="{FF2B5EF4-FFF2-40B4-BE49-F238E27FC236}">
                  <a16:creationId xmlns:a16="http://schemas.microsoft.com/office/drawing/2014/main" id="{1DC4E566-7DF7-49F6-9A38-240906576FE7}"/>
                </a:ext>
              </a:extLst>
            </p:cNvPr>
            <p:cNvSpPr txBox="1"/>
            <p:nvPr/>
          </p:nvSpPr>
          <p:spPr>
            <a:xfrm>
              <a:off x="5943560" y="1821542"/>
              <a:ext cx="2461177" cy="516325"/>
            </a:xfrm>
            <a:prstGeom prst="rect">
              <a:avLst/>
            </a:prstGeom>
            <a:noFill/>
          </p:spPr>
          <p:txBody>
            <a:bodyPr wrap="square">
              <a:spAutoFit/>
            </a:bodyPr>
            <a:lstStyle/>
            <a:p>
              <a:pPr algn="ctr"/>
              <a:r>
                <a:rPr lang="en-US" sz="1300" b="1">
                  <a:solidFill>
                    <a:schemeClr val="bg1"/>
                  </a:solidFill>
                  <a:effectLst/>
                  <a:latin typeface="Arial" panose="020B0604020202020204" pitchFamily="34" charset="0"/>
                  <a:ea typeface="Calibri" panose="020F0502020204030204" pitchFamily="34" charset="0"/>
                  <a:cs typeface="Arial" panose="020B0604020202020204" pitchFamily="34" charset="0"/>
                </a:rPr>
                <a:t>Editorial Process &amp; </a:t>
              </a:r>
            </a:p>
            <a:p>
              <a:pPr algn="ctr"/>
              <a:r>
                <a:rPr lang="en-US" sz="1300" b="1">
                  <a:solidFill>
                    <a:schemeClr val="bg1"/>
                  </a:solidFill>
                  <a:effectLst/>
                  <a:latin typeface="Arial" panose="020B0604020202020204" pitchFamily="34" charset="0"/>
                  <a:ea typeface="Calibri" panose="020F0502020204030204" pitchFamily="34" charset="0"/>
                  <a:cs typeface="Arial" panose="020B0604020202020204" pitchFamily="34" charset="0"/>
                </a:rPr>
                <a:t>Timelines</a:t>
              </a:r>
            </a:p>
          </p:txBody>
        </p:sp>
        <p:sp>
          <p:nvSpPr>
            <p:cNvPr id="14" name="TextBox 13">
              <a:extLst>
                <a:ext uri="{FF2B5EF4-FFF2-40B4-BE49-F238E27FC236}">
                  <a16:creationId xmlns:a16="http://schemas.microsoft.com/office/drawing/2014/main" id="{486417F1-237A-4AF7-864A-60D95A99DEED}"/>
                </a:ext>
              </a:extLst>
            </p:cNvPr>
            <p:cNvSpPr txBox="1"/>
            <p:nvPr/>
          </p:nvSpPr>
          <p:spPr>
            <a:xfrm>
              <a:off x="3380917" y="3306881"/>
              <a:ext cx="1985751" cy="306568"/>
            </a:xfrm>
            <a:prstGeom prst="rect">
              <a:avLst/>
            </a:prstGeom>
            <a:noFill/>
          </p:spPr>
          <p:txBody>
            <a:bodyPr wrap="square">
              <a:spAutoFit/>
            </a:bodyPr>
            <a:lstStyle/>
            <a:p>
              <a:pPr algn="ctr"/>
              <a:r>
                <a:rPr lang="en-US" sz="1300" b="1">
                  <a:solidFill>
                    <a:schemeClr val="bg1"/>
                  </a:solidFill>
                  <a:latin typeface="Arial" panose="020B0604020202020204" pitchFamily="34" charset="0"/>
                  <a:cs typeface="Arial" panose="020B0604020202020204" pitchFamily="34" charset="0"/>
                </a:rPr>
                <a:t>Content Roadmap</a:t>
              </a:r>
            </a:p>
          </p:txBody>
        </p:sp>
        <p:sp>
          <p:nvSpPr>
            <p:cNvPr id="16" name="TextBox 15">
              <a:extLst>
                <a:ext uri="{FF2B5EF4-FFF2-40B4-BE49-F238E27FC236}">
                  <a16:creationId xmlns:a16="http://schemas.microsoft.com/office/drawing/2014/main" id="{C0BB2544-184E-4DCD-BD00-0851B2ADF633}"/>
                </a:ext>
              </a:extLst>
            </p:cNvPr>
            <p:cNvSpPr txBox="1"/>
            <p:nvPr/>
          </p:nvSpPr>
          <p:spPr>
            <a:xfrm>
              <a:off x="587167" y="3306881"/>
              <a:ext cx="2489282" cy="516325"/>
            </a:xfrm>
            <a:prstGeom prst="rect">
              <a:avLst/>
            </a:prstGeom>
            <a:noFill/>
          </p:spPr>
          <p:txBody>
            <a:bodyPr wrap="square">
              <a:spAutoFit/>
            </a:bodyPr>
            <a:lstStyle/>
            <a:p>
              <a:pPr algn="ctr"/>
              <a:r>
                <a:rPr lang="en-US" sz="1300" b="1" dirty="0">
                  <a:solidFill>
                    <a:schemeClr val="bg1"/>
                  </a:solidFill>
                  <a:latin typeface="Arial" panose="020B0604020202020204" pitchFamily="34" charset="0"/>
                  <a:ea typeface="Calibri" panose="020F0502020204030204" pitchFamily="34" charset="0"/>
                  <a:cs typeface="Arial" panose="020B0604020202020204" pitchFamily="34" charset="0"/>
                </a:rPr>
                <a:t>AMA Guides Sixth 2021</a:t>
              </a:r>
            </a:p>
            <a:p>
              <a:pPr algn="ctr"/>
              <a:r>
                <a:rPr lang="en-US" sz="1300" b="1" dirty="0">
                  <a:solidFill>
                    <a:schemeClr val="bg1"/>
                  </a:solidFill>
                  <a:latin typeface="Arial" panose="020B0604020202020204" pitchFamily="34" charset="0"/>
                  <a:ea typeface="Calibri" panose="020F0502020204030204" pitchFamily="34" charset="0"/>
                  <a:cs typeface="Arial" panose="020B0604020202020204" pitchFamily="34" charset="0"/>
                </a:rPr>
                <a:t>AMA Guides Sixth 2022</a:t>
              </a:r>
            </a:p>
          </p:txBody>
        </p:sp>
        <p:sp>
          <p:nvSpPr>
            <p:cNvPr id="18" name="TextBox 17">
              <a:extLst>
                <a:ext uri="{FF2B5EF4-FFF2-40B4-BE49-F238E27FC236}">
                  <a16:creationId xmlns:a16="http://schemas.microsoft.com/office/drawing/2014/main" id="{3E05AE8A-B7A8-44C0-B241-9A0FF31056B2}"/>
                </a:ext>
              </a:extLst>
            </p:cNvPr>
            <p:cNvSpPr txBox="1"/>
            <p:nvPr/>
          </p:nvSpPr>
          <p:spPr>
            <a:xfrm>
              <a:off x="5865924" y="3321958"/>
              <a:ext cx="2489282" cy="516325"/>
            </a:xfrm>
            <a:prstGeom prst="rect">
              <a:avLst/>
            </a:prstGeom>
            <a:noFill/>
          </p:spPr>
          <p:txBody>
            <a:bodyPr wrap="square">
              <a:spAutoFit/>
            </a:bodyPr>
            <a:lstStyle/>
            <a:p>
              <a:pPr algn="ctr"/>
              <a:r>
                <a:rPr lang="en-US" sz="1300" b="1">
                  <a:solidFill>
                    <a:schemeClr val="bg1"/>
                  </a:solidFill>
                  <a:latin typeface="Arial" panose="020B0604020202020204" pitchFamily="34" charset="0"/>
                  <a:cs typeface="Arial" panose="020B0604020202020204" pitchFamily="34" charset="0"/>
                </a:rPr>
                <a:t>Implementation Resources</a:t>
              </a:r>
            </a:p>
            <a:p>
              <a:pPr algn="ctr"/>
              <a:r>
                <a:rPr lang="en-US" sz="1300" b="1">
                  <a:solidFill>
                    <a:schemeClr val="bg1"/>
                  </a:solidFill>
                  <a:latin typeface="Arial" panose="020B0604020202020204" pitchFamily="34" charset="0"/>
                  <a:cs typeface="Arial" panose="020B0604020202020204" pitchFamily="34" charset="0"/>
                </a:rPr>
                <a:t>Stay Involved</a:t>
              </a:r>
            </a:p>
          </p:txBody>
        </p:sp>
        <p:pic>
          <p:nvPicPr>
            <p:cNvPr id="23" name="Graphic 22" descr="Badge 1 outline">
              <a:extLst>
                <a:ext uri="{FF2B5EF4-FFF2-40B4-BE49-F238E27FC236}">
                  <a16:creationId xmlns:a16="http://schemas.microsoft.com/office/drawing/2014/main" id="{B4AECF33-1F76-437D-A294-1559CA9286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94087" y="1166011"/>
              <a:ext cx="555123" cy="555123"/>
            </a:xfrm>
            <a:prstGeom prst="rect">
              <a:avLst/>
            </a:prstGeom>
          </p:spPr>
        </p:pic>
        <p:pic>
          <p:nvPicPr>
            <p:cNvPr id="24" name="Graphic 23" descr="Badge outline">
              <a:extLst>
                <a:ext uri="{FF2B5EF4-FFF2-40B4-BE49-F238E27FC236}">
                  <a16:creationId xmlns:a16="http://schemas.microsoft.com/office/drawing/2014/main" id="{C3F97BCF-A3AF-4F83-B10F-B90A19437AA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096234" y="1168278"/>
              <a:ext cx="555123" cy="555123"/>
            </a:xfrm>
            <a:prstGeom prst="rect">
              <a:avLst/>
            </a:prstGeom>
          </p:spPr>
        </p:pic>
        <p:pic>
          <p:nvPicPr>
            <p:cNvPr id="25" name="Graphic 24" descr="Badge 3 outline">
              <a:extLst>
                <a:ext uri="{FF2B5EF4-FFF2-40B4-BE49-F238E27FC236}">
                  <a16:creationId xmlns:a16="http://schemas.microsoft.com/office/drawing/2014/main" id="{350D9535-885F-453E-9ED4-AB8E90F77FE8}"/>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833004" y="1192114"/>
              <a:ext cx="555123" cy="555123"/>
            </a:xfrm>
            <a:prstGeom prst="rect">
              <a:avLst/>
            </a:prstGeom>
          </p:spPr>
        </p:pic>
        <p:pic>
          <p:nvPicPr>
            <p:cNvPr id="26" name="Graphic 25" descr="Badge 4 outline">
              <a:extLst>
                <a:ext uri="{FF2B5EF4-FFF2-40B4-BE49-F238E27FC236}">
                  <a16:creationId xmlns:a16="http://schemas.microsoft.com/office/drawing/2014/main" id="{CEF6D013-E4B6-4431-907E-B9117422BC33}"/>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494086" y="2697565"/>
              <a:ext cx="555123" cy="555123"/>
            </a:xfrm>
            <a:prstGeom prst="rect">
              <a:avLst/>
            </a:prstGeom>
          </p:spPr>
        </p:pic>
        <p:pic>
          <p:nvPicPr>
            <p:cNvPr id="27" name="Graphic 26" descr="Badge 5 outline">
              <a:extLst>
                <a:ext uri="{FF2B5EF4-FFF2-40B4-BE49-F238E27FC236}">
                  <a16:creationId xmlns:a16="http://schemas.microsoft.com/office/drawing/2014/main" id="{1AB25F33-ECE4-43D3-9D5B-55317B8DA0A5}"/>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096234" y="2741806"/>
              <a:ext cx="555123" cy="555123"/>
            </a:xfrm>
            <a:prstGeom prst="rect">
              <a:avLst/>
            </a:prstGeom>
          </p:spPr>
        </p:pic>
        <p:pic>
          <p:nvPicPr>
            <p:cNvPr id="28" name="Graphic 27" descr="Badge 6 outline">
              <a:extLst>
                <a:ext uri="{FF2B5EF4-FFF2-40B4-BE49-F238E27FC236}">
                  <a16:creationId xmlns:a16="http://schemas.microsoft.com/office/drawing/2014/main" id="{ED083441-2C87-4806-9032-68CFCF13A262}"/>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6833004" y="2741805"/>
              <a:ext cx="555123" cy="555123"/>
            </a:xfrm>
            <a:prstGeom prst="rect">
              <a:avLst/>
            </a:prstGeom>
          </p:spPr>
        </p:pic>
      </p:grpSp>
    </p:spTree>
    <p:extLst>
      <p:ext uri="{BB962C8B-B14F-4D97-AF65-F5344CB8AC3E}">
        <p14:creationId xmlns:p14="http://schemas.microsoft.com/office/powerpoint/2010/main" val="4189394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4E0CA5-9995-4391-95AD-7C75260F9F78}"/>
              </a:ext>
            </a:extLst>
          </p:cNvPr>
          <p:cNvSpPr>
            <a:spLocks noGrp="1"/>
          </p:cNvSpPr>
          <p:nvPr>
            <p:ph type="sldNum" sz="quarter" idx="10"/>
          </p:nvPr>
        </p:nvSpPr>
        <p:spPr/>
        <p:txBody>
          <a:bodyPr/>
          <a:lstStyle/>
          <a:p>
            <a:fld id="{DA05D499-8038-C642-91E0-FF7B8677CF19}" type="slidenum">
              <a:rPr lang="en-US" smtClean="0"/>
              <a:pPr/>
              <a:t>20</a:t>
            </a:fld>
            <a:endParaRPr lang="en-US"/>
          </a:p>
        </p:txBody>
      </p:sp>
      <p:sp>
        <p:nvSpPr>
          <p:cNvPr id="6" name="Title 5">
            <a:extLst>
              <a:ext uri="{FF2B5EF4-FFF2-40B4-BE49-F238E27FC236}">
                <a16:creationId xmlns:a16="http://schemas.microsoft.com/office/drawing/2014/main" id="{29DD012F-F1A9-4545-9485-EF047803CA92}"/>
              </a:ext>
            </a:extLst>
          </p:cNvPr>
          <p:cNvSpPr>
            <a:spLocks noGrp="1"/>
          </p:cNvSpPr>
          <p:nvPr>
            <p:ph type="title"/>
          </p:nvPr>
        </p:nvSpPr>
        <p:spPr/>
        <p:txBody>
          <a:bodyPr/>
          <a:lstStyle/>
          <a:p>
            <a:r>
              <a:rPr lang="en-US" dirty="0"/>
              <a:t>Questions and Discussion</a:t>
            </a:r>
          </a:p>
        </p:txBody>
      </p:sp>
    </p:spTree>
    <p:extLst>
      <p:ext uri="{BB962C8B-B14F-4D97-AF65-F5344CB8AC3E}">
        <p14:creationId xmlns:p14="http://schemas.microsoft.com/office/powerpoint/2010/main" val="3173320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353193"/>
            <a:ext cx="3285756" cy="4419078"/>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FEE5DCBB-D9E4-4D3F-B25E-57C4490B746A}"/>
              </a:ext>
            </a:extLst>
          </p:cNvPr>
          <p:cNvSpPr>
            <a:spLocks noGrp="1"/>
          </p:cNvSpPr>
          <p:nvPr>
            <p:ph type="title"/>
          </p:nvPr>
        </p:nvSpPr>
        <p:spPr>
          <a:xfrm>
            <a:off x="647271" y="759003"/>
            <a:ext cx="2562119" cy="3596556"/>
          </a:xfrm>
        </p:spPr>
        <p:txBody>
          <a:bodyPr vert="horz" lIns="91440" tIns="45720" rIns="91440" bIns="45720" rtlCol="0" anchor="ctr">
            <a:normAutofit/>
          </a:bodyPr>
          <a:lstStyle/>
          <a:p>
            <a:pPr defTabSz="914400">
              <a:lnSpc>
                <a:spcPct val="90000"/>
              </a:lnSpc>
            </a:pPr>
            <a:r>
              <a:rPr lang="en-US" sz="4400" kern="1200">
                <a:solidFill>
                  <a:srgbClr val="FFFFFF"/>
                </a:solidFill>
                <a:ea typeface="+mj-ea"/>
              </a:rPr>
              <a:t>Get Involved</a:t>
            </a:r>
            <a:endParaRPr lang="en-US" sz="4400" kern="1200">
              <a:solidFill>
                <a:srgbClr val="FFFFFF"/>
              </a:solidFill>
              <a:highlight>
                <a:srgbClr val="FFFF00"/>
              </a:highlight>
              <a:ea typeface="+mj-ea"/>
            </a:endParaRPr>
          </a:p>
        </p:txBody>
      </p:sp>
      <p:sp>
        <p:nvSpPr>
          <p:cNvPr id="2" name="Slide Number Placeholder 1">
            <a:extLst>
              <a:ext uri="{FF2B5EF4-FFF2-40B4-BE49-F238E27FC236}">
                <a16:creationId xmlns:a16="http://schemas.microsoft.com/office/drawing/2014/main" id="{AC4D73F1-B2C3-4891-AD0D-4256BC0DB158}"/>
              </a:ext>
            </a:extLst>
          </p:cNvPr>
          <p:cNvSpPr>
            <a:spLocks noGrp="1"/>
          </p:cNvSpPr>
          <p:nvPr>
            <p:ph type="sldNum" sz="quarter" idx="10"/>
          </p:nvPr>
        </p:nvSpPr>
        <p:spPr>
          <a:xfrm>
            <a:off x="8044665" y="4767262"/>
            <a:ext cx="470685" cy="273844"/>
          </a:xfrm>
        </p:spPr>
        <p:txBody>
          <a:bodyPr vert="horz" lIns="91440" tIns="45720" rIns="91440" bIns="45720" rtlCol="0" anchor="ctr">
            <a:normAutofit/>
          </a:bodyPr>
          <a:lstStyle/>
          <a:p>
            <a:pPr algn="r" defTabSz="914400">
              <a:spcAft>
                <a:spcPts val="600"/>
              </a:spcAft>
            </a:pPr>
            <a:fld id="{DA05D499-8038-C642-91E0-FF7B8677CF19}" type="slidenum">
              <a:rPr lang="en-US" sz="900">
                <a:solidFill>
                  <a:prstClr val="black">
                    <a:tint val="75000"/>
                  </a:prstClr>
                </a:solidFill>
                <a:latin typeface="+mn-lt"/>
                <a:ea typeface="+mn-ea"/>
                <a:cs typeface="+mn-cs"/>
              </a:rPr>
              <a:pPr algn="r" defTabSz="914400">
                <a:spcAft>
                  <a:spcPts val="600"/>
                </a:spcAft>
              </a:pPr>
              <a:t>21</a:t>
            </a:fld>
            <a:endParaRPr lang="en-US" sz="900">
              <a:solidFill>
                <a:prstClr val="black">
                  <a:tint val="75000"/>
                </a:prstClr>
              </a:solidFill>
              <a:latin typeface="+mn-lt"/>
              <a:ea typeface="+mn-ea"/>
              <a:cs typeface="+mn-cs"/>
            </a:endParaRPr>
          </a:p>
        </p:txBody>
      </p:sp>
      <p:graphicFrame>
        <p:nvGraphicFramePr>
          <p:cNvPr id="6" name="Content Placeholder 3">
            <a:extLst>
              <a:ext uri="{FF2B5EF4-FFF2-40B4-BE49-F238E27FC236}">
                <a16:creationId xmlns:a16="http://schemas.microsoft.com/office/drawing/2014/main" id="{8141928D-D22D-4030-83FC-8C58251B6C6F}"/>
              </a:ext>
            </a:extLst>
          </p:cNvPr>
          <p:cNvGraphicFramePr>
            <a:graphicFrameLocks noGrp="1"/>
          </p:cNvGraphicFramePr>
          <p:nvPr>
            <p:ph idx="1"/>
            <p:extLst>
              <p:ext uri="{D42A27DB-BD31-4B8C-83A1-F6EECF244321}">
                <p14:modId xmlns:p14="http://schemas.microsoft.com/office/powerpoint/2010/main" val="1901417329"/>
              </p:ext>
            </p:extLst>
          </p:nvPr>
        </p:nvGraphicFramePr>
        <p:xfrm>
          <a:off x="3895725" y="353193"/>
          <a:ext cx="4885203" cy="4414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2763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63553E-CC15-4EFF-AA9F-9314C2843A6E}"/>
              </a:ext>
            </a:extLst>
          </p:cNvPr>
          <p:cNvSpPr/>
          <p:nvPr/>
        </p:nvSpPr>
        <p:spPr>
          <a:xfrm>
            <a:off x="0" y="1330719"/>
            <a:ext cx="6758940" cy="3368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A095243-2FD7-6B4C-B1CC-E720EDBFAC01}"/>
              </a:ext>
            </a:extLst>
          </p:cNvPr>
          <p:cNvSpPr>
            <a:spLocks noGrp="1"/>
          </p:cNvSpPr>
          <p:nvPr>
            <p:ph type="sldNum" sz="quarter" idx="10"/>
          </p:nvPr>
        </p:nvSpPr>
        <p:spPr/>
        <p:txBody>
          <a:bodyPr/>
          <a:lstStyle/>
          <a:p>
            <a:fld id="{DA05D499-8038-C642-91E0-FF7B8677CF19}" type="slidenum">
              <a:rPr lang="en-US" smtClean="0"/>
              <a:pPr/>
              <a:t>22</a:t>
            </a:fld>
            <a:endParaRPr lang="en-US"/>
          </a:p>
        </p:txBody>
      </p:sp>
      <p:sp>
        <p:nvSpPr>
          <p:cNvPr id="7" name="Title 2">
            <a:extLst>
              <a:ext uri="{FF2B5EF4-FFF2-40B4-BE49-F238E27FC236}">
                <a16:creationId xmlns:a16="http://schemas.microsoft.com/office/drawing/2014/main" id="{2D721671-981C-4C65-98C7-67FDD3BC5126}"/>
              </a:ext>
            </a:extLst>
          </p:cNvPr>
          <p:cNvSpPr>
            <a:spLocks noGrp="1"/>
          </p:cNvSpPr>
          <p:nvPr>
            <p:ph type="title"/>
          </p:nvPr>
        </p:nvSpPr>
        <p:spPr>
          <a:xfrm>
            <a:off x="355123" y="228557"/>
            <a:ext cx="7886700" cy="993775"/>
          </a:xfrm>
        </p:spPr>
        <p:txBody>
          <a:bodyPr/>
          <a:lstStyle/>
          <a:p>
            <a:r>
              <a:rPr lang="en-US"/>
              <a:t>Closing </a:t>
            </a:r>
          </a:p>
        </p:txBody>
      </p:sp>
      <p:grpSp>
        <p:nvGrpSpPr>
          <p:cNvPr id="3" name="Group 2">
            <a:extLst>
              <a:ext uri="{FF2B5EF4-FFF2-40B4-BE49-F238E27FC236}">
                <a16:creationId xmlns:a16="http://schemas.microsoft.com/office/drawing/2014/main" id="{C58F3F40-5DFE-4C74-9752-CF82FEAA7CF4}"/>
              </a:ext>
            </a:extLst>
          </p:cNvPr>
          <p:cNvGrpSpPr/>
          <p:nvPr/>
        </p:nvGrpSpPr>
        <p:grpSpPr>
          <a:xfrm>
            <a:off x="503505" y="1410728"/>
            <a:ext cx="4229933" cy="3018985"/>
            <a:chOff x="541813" y="961206"/>
            <a:chExt cx="4427366" cy="3159897"/>
          </a:xfrm>
        </p:grpSpPr>
        <p:sp>
          <p:nvSpPr>
            <p:cNvPr id="9" name="Title 2">
              <a:extLst>
                <a:ext uri="{FF2B5EF4-FFF2-40B4-BE49-F238E27FC236}">
                  <a16:creationId xmlns:a16="http://schemas.microsoft.com/office/drawing/2014/main" id="{3315CBB4-97E9-1944-8B66-6D823254FD56}"/>
                </a:ext>
              </a:extLst>
            </p:cNvPr>
            <p:cNvSpPr txBox="1">
              <a:spLocks/>
            </p:cNvSpPr>
            <p:nvPr/>
          </p:nvSpPr>
          <p:spPr>
            <a:xfrm>
              <a:off x="541813" y="961206"/>
              <a:ext cx="4427366" cy="1215711"/>
            </a:xfrm>
            <a:prstGeom prst="rect">
              <a:avLst/>
            </a:prstGeom>
            <a:ln w="0">
              <a:noFill/>
            </a:ln>
          </p:spPr>
          <p:txBody>
            <a:bodyPr vert="horz" lIns="91440" tIns="45720" rIns="91440" bIns="45720" rtlCol="0" anchor="ctr" anchorCtr="0">
              <a:noAutofit/>
            </a:bodyPr>
            <a:lstStyle>
              <a:lvl1pPr algn="ctr" defTabSz="914378" rtl="0" eaLnBrk="1" latinLnBrk="0" hangingPunct="1">
                <a:lnSpc>
                  <a:spcPct val="100000"/>
                </a:lnSpc>
                <a:spcBef>
                  <a:spcPct val="0"/>
                </a:spcBef>
                <a:buNone/>
                <a:defRPr sz="3000" kern="1200" spc="0">
                  <a:ln>
                    <a:noFill/>
                  </a:ln>
                  <a:solidFill>
                    <a:schemeClr val="bg1"/>
                  </a:solidFill>
                  <a:latin typeface="Times New Roman" charset="0"/>
                  <a:ea typeface="Times New Roman" charset="0"/>
                  <a:cs typeface="Times New Roman" charset="0"/>
                </a:defRPr>
              </a:lvl1pPr>
            </a:lstStyle>
            <a:p>
              <a:pPr algn="l"/>
              <a:r>
                <a:rPr lang="en-US" sz="1600" b="1">
                  <a:latin typeface="Arial" panose="020B0604020202020204" pitchFamily="34" charset="0"/>
                  <a:cs typeface="Arial" panose="020B0604020202020204" pitchFamily="34" charset="0"/>
                </a:rPr>
                <a:t>Dave Sosnow</a:t>
              </a:r>
            </a:p>
            <a:p>
              <a:pPr algn="l"/>
              <a:r>
                <a:rPr lang="en-US" sz="1400">
                  <a:latin typeface="Arial" panose="020B0604020202020204" pitchFamily="34" charset="0"/>
                  <a:cs typeface="Arial" panose="020B0604020202020204" pitchFamily="34" charset="0"/>
                </a:rPr>
                <a:t>American Medical Association</a:t>
              </a:r>
            </a:p>
            <a:p>
              <a:pPr algn="l"/>
              <a:r>
                <a:rPr lang="en-US" sz="1400">
                  <a:latin typeface="Arial" panose="020B0604020202020204" pitchFamily="34" charset="0"/>
                  <a:cs typeface="Arial" panose="020B0604020202020204" pitchFamily="34" charset="0"/>
                </a:rPr>
                <a:t>Vice President, Product Management</a:t>
              </a:r>
            </a:p>
            <a:p>
              <a:pPr algn="l"/>
              <a:r>
                <a:rPr lang="en-US" sz="14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dave.sosnow@ama-assn.org</a:t>
              </a:r>
              <a:r>
                <a:rPr lang="en-US" sz="1400">
                  <a:latin typeface="Arial" panose="020B0604020202020204" pitchFamily="34" charset="0"/>
                  <a:cs typeface="Arial" panose="020B0604020202020204" pitchFamily="34" charset="0"/>
                </a:rPr>
                <a:t> </a:t>
              </a:r>
            </a:p>
          </p:txBody>
        </p:sp>
        <p:sp>
          <p:nvSpPr>
            <p:cNvPr id="6" name="Title 2">
              <a:extLst>
                <a:ext uri="{FF2B5EF4-FFF2-40B4-BE49-F238E27FC236}">
                  <a16:creationId xmlns:a16="http://schemas.microsoft.com/office/drawing/2014/main" id="{DD612522-0AAD-4BF0-905F-7BA2EC7C5C9C}"/>
                </a:ext>
              </a:extLst>
            </p:cNvPr>
            <p:cNvSpPr txBox="1">
              <a:spLocks/>
            </p:cNvSpPr>
            <p:nvPr/>
          </p:nvSpPr>
          <p:spPr>
            <a:xfrm>
              <a:off x="541813" y="2197057"/>
              <a:ext cx="3306454" cy="1041158"/>
            </a:xfrm>
            <a:prstGeom prst="rect">
              <a:avLst/>
            </a:prstGeom>
            <a:ln w="0">
              <a:noFill/>
            </a:ln>
          </p:spPr>
          <p:txBody>
            <a:bodyPr vert="horz" lIns="91440" tIns="45720" rIns="91440" bIns="45720" rtlCol="0" anchor="ctr" anchorCtr="0">
              <a:noAutofit/>
            </a:bodyPr>
            <a:lstStyle>
              <a:lvl1pPr algn="ctr" defTabSz="914378" rtl="0" eaLnBrk="1" latinLnBrk="0" hangingPunct="1">
                <a:lnSpc>
                  <a:spcPct val="100000"/>
                </a:lnSpc>
                <a:spcBef>
                  <a:spcPct val="0"/>
                </a:spcBef>
                <a:buNone/>
                <a:defRPr sz="3000" kern="1200" spc="0">
                  <a:ln>
                    <a:noFill/>
                  </a:ln>
                  <a:solidFill>
                    <a:schemeClr val="bg1"/>
                  </a:solidFill>
                  <a:latin typeface="Times New Roman" charset="0"/>
                  <a:ea typeface="Times New Roman" charset="0"/>
                  <a:cs typeface="Times New Roman" charset="0"/>
                </a:defRPr>
              </a:lvl1pPr>
            </a:lstStyle>
            <a:p>
              <a:pPr algn="l"/>
              <a:r>
                <a:rPr lang="en-US" sz="1600" b="1">
                  <a:latin typeface="Arial" panose="020B0604020202020204" pitchFamily="34" charset="0"/>
                  <a:cs typeface="Arial" panose="020B0604020202020204" pitchFamily="34" charset="0"/>
                </a:rPr>
                <a:t>Victoria Riordan</a:t>
              </a:r>
            </a:p>
            <a:p>
              <a:pPr algn="l"/>
              <a:r>
                <a:rPr lang="en-US" sz="1400">
                  <a:latin typeface="Arial" panose="020B0604020202020204" pitchFamily="34" charset="0"/>
                  <a:cs typeface="Arial" panose="020B0604020202020204" pitchFamily="34" charset="0"/>
                </a:rPr>
                <a:t>Program Manager, AMA Guides</a:t>
              </a:r>
            </a:p>
            <a:p>
              <a:pPr algn="l"/>
              <a:r>
                <a:rPr lang="en-US" sz="140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victoria.riordan@ama-assn.org</a:t>
              </a:r>
              <a:r>
                <a:rPr lang="en-US" sz="1400">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4D2532C6-AD24-4E09-87F7-6DDBF3B8CCC3}"/>
                </a:ext>
              </a:extLst>
            </p:cNvPr>
            <p:cNvSpPr txBox="1"/>
            <p:nvPr/>
          </p:nvSpPr>
          <p:spPr>
            <a:xfrm>
              <a:off x="541813" y="3351662"/>
              <a:ext cx="2950288" cy="769441"/>
            </a:xfrm>
            <a:prstGeom prst="rect">
              <a:avLst/>
            </a:prstGeom>
            <a:noFill/>
          </p:spPr>
          <p:txBody>
            <a:bodyPr wrap="square">
              <a:spAutoFit/>
            </a:bodyPr>
            <a:lstStyle/>
            <a:p>
              <a:pPr algn="l"/>
              <a:r>
                <a:rPr lang="en-US" sz="1600" b="1">
                  <a:solidFill>
                    <a:schemeClr val="bg1"/>
                  </a:solidFill>
                  <a:latin typeface="Arial" panose="020B0604020202020204" pitchFamily="34" charset="0"/>
                  <a:cs typeface="Arial" panose="020B0604020202020204" pitchFamily="34" charset="0"/>
                </a:rPr>
                <a:t>Stakeholder Update</a:t>
              </a:r>
            </a:p>
            <a:p>
              <a:pPr algn="l"/>
              <a:r>
                <a:rPr lang="en-US" sz="1400">
                  <a:solidFill>
                    <a:schemeClr val="bg1"/>
                  </a:solidFill>
                  <a:latin typeface="Arial" panose="020B0604020202020204" pitchFamily="34" charset="0"/>
                  <a:cs typeface="Arial" panose="020B0604020202020204" pitchFamily="34" charset="0"/>
                </a:rPr>
                <a:t>Amy Jenkins </a:t>
              </a:r>
            </a:p>
            <a:p>
              <a:pPr algn="l"/>
              <a:r>
                <a:rPr lang="en-US" sz="140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amy.jenkins@ama-assn.org</a:t>
              </a:r>
              <a:r>
                <a:rPr lang="en-US" sz="1400">
                  <a:solidFill>
                    <a:schemeClr val="bg1"/>
                  </a:solidFill>
                  <a:latin typeface="Arial" panose="020B0604020202020204" pitchFamily="34" charset="0"/>
                  <a:cs typeface="Arial" panose="020B0604020202020204" pitchFamily="34" charset="0"/>
                </a:rPr>
                <a:t> </a:t>
              </a:r>
            </a:p>
          </p:txBody>
        </p:sp>
      </p:grpSp>
      <p:grpSp>
        <p:nvGrpSpPr>
          <p:cNvPr id="5" name="Group 4">
            <a:extLst>
              <a:ext uri="{FF2B5EF4-FFF2-40B4-BE49-F238E27FC236}">
                <a16:creationId xmlns:a16="http://schemas.microsoft.com/office/drawing/2014/main" id="{A52A0D2E-C68C-4AC9-923D-89CED20C48F0}"/>
              </a:ext>
            </a:extLst>
          </p:cNvPr>
          <p:cNvGrpSpPr/>
          <p:nvPr/>
        </p:nvGrpSpPr>
        <p:grpSpPr>
          <a:xfrm>
            <a:off x="4848253" y="1802198"/>
            <a:ext cx="3207081" cy="2425942"/>
            <a:chOff x="4771058" y="1330718"/>
            <a:chExt cx="3207081" cy="2425942"/>
          </a:xfrm>
        </p:grpSpPr>
        <p:sp>
          <p:nvSpPr>
            <p:cNvPr id="13" name="Rectangle 12">
              <a:extLst>
                <a:ext uri="{FF2B5EF4-FFF2-40B4-BE49-F238E27FC236}">
                  <a16:creationId xmlns:a16="http://schemas.microsoft.com/office/drawing/2014/main" id="{86B83DE8-ADAD-452F-AA62-8F8978356093}"/>
                </a:ext>
              </a:extLst>
            </p:cNvPr>
            <p:cNvSpPr/>
            <p:nvPr/>
          </p:nvSpPr>
          <p:spPr>
            <a:xfrm>
              <a:off x="4771058" y="1330720"/>
              <a:ext cx="3207081" cy="242594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C559D32-FA7D-4212-ABDC-DC24E9184F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3174" y="1330718"/>
              <a:ext cx="2350039" cy="2350039"/>
            </a:xfrm>
            <a:prstGeom prst="rect">
              <a:avLst/>
            </a:prstGeom>
          </p:spPr>
        </p:pic>
      </p:grpSp>
    </p:spTree>
    <p:extLst>
      <p:ext uri="{BB962C8B-B14F-4D97-AF65-F5344CB8AC3E}">
        <p14:creationId xmlns:p14="http://schemas.microsoft.com/office/powerpoint/2010/main" val="566832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F881DF-693C-844B-8410-7F34678CA5DA}"/>
              </a:ext>
            </a:extLst>
          </p:cNvPr>
          <p:cNvSpPr>
            <a:spLocks noGrp="1"/>
          </p:cNvSpPr>
          <p:nvPr>
            <p:ph type="sldNum" sz="quarter" idx="10"/>
          </p:nvPr>
        </p:nvSpPr>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DA05D499-8038-C642-91E0-FF7B8677CF19}" type="slidenum">
              <a:rPr lang="en-US" smtClean="0"/>
              <a:pPr/>
              <a:t>3</a:t>
            </a:fld>
            <a:endParaRPr lang="en-US"/>
          </a:p>
        </p:txBody>
      </p:sp>
      <p:sp>
        <p:nvSpPr>
          <p:cNvPr id="3" name="Title 2">
            <a:extLst>
              <a:ext uri="{FF2B5EF4-FFF2-40B4-BE49-F238E27FC236}">
                <a16:creationId xmlns:a16="http://schemas.microsoft.com/office/drawing/2014/main" id="{B3017C0C-43E6-3049-8981-82636E157C87}"/>
              </a:ext>
            </a:extLst>
          </p:cNvPr>
          <p:cNvSpPr>
            <a:spLocks noGrp="1"/>
          </p:cNvSpPr>
          <p:nvPr>
            <p:ph type="title"/>
          </p:nvPr>
        </p:nvSpPr>
        <p:spPr>
          <a:xfrm>
            <a:off x="440391" y="123450"/>
            <a:ext cx="7886700" cy="993775"/>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a:t>Level set: Permanent impairment &amp; the AMA Guides</a:t>
            </a:r>
          </a:p>
        </p:txBody>
      </p:sp>
      <p:grpSp>
        <p:nvGrpSpPr>
          <p:cNvPr id="24" name="Group 23">
            <a:extLst>
              <a:ext uri="{FF2B5EF4-FFF2-40B4-BE49-F238E27FC236}">
                <a16:creationId xmlns:a16="http://schemas.microsoft.com/office/drawing/2014/main" id="{24A61554-C62A-44EC-BB64-95F4FD04E2C1}"/>
              </a:ext>
            </a:extLst>
          </p:cNvPr>
          <p:cNvGrpSpPr/>
          <p:nvPr/>
        </p:nvGrpSpPr>
        <p:grpSpPr>
          <a:xfrm>
            <a:off x="534870" y="1312762"/>
            <a:ext cx="8227399" cy="3277091"/>
            <a:chOff x="1017952" y="1804136"/>
            <a:chExt cx="10969865" cy="4369455"/>
          </a:xfrm>
        </p:grpSpPr>
        <p:sp>
          <p:nvSpPr>
            <p:cNvPr id="7" name="Rectangle 6">
              <a:extLst>
                <a:ext uri="{FF2B5EF4-FFF2-40B4-BE49-F238E27FC236}">
                  <a16:creationId xmlns:a16="http://schemas.microsoft.com/office/drawing/2014/main" id="{2D8D3967-4D39-4C72-9A38-D970704805FC}"/>
                </a:ext>
              </a:extLst>
            </p:cNvPr>
            <p:cNvSpPr/>
            <p:nvPr/>
          </p:nvSpPr>
          <p:spPr>
            <a:xfrm>
              <a:off x="1017952" y="1804136"/>
              <a:ext cx="967058" cy="933723"/>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11" name="TextBox 10">
              <a:extLst>
                <a:ext uri="{FF2B5EF4-FFF2-40B4-BE49-F238E27FC236}">
                  <a16:creationId xmlns:a16="http://schemas.microsoft.com/office/drawing/2014/main" id="{4B6F3C76-D09B-49F1-A65C-B9A719C8ED81}"/>
                </a:ext>
              </a:extLst>
            </p:cNvPr>
            <p:cNvSpPr txBox="1"/>
            <p:nvPr/>
          </p:nvSpPr>
          <p:spPr>
            <a:xfrm>
              <a:off x="2671696" y="1917055"/>
              <a:ext cx="9253262" cy="707886"/>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500">
                  <a:latin typeface="Arial" panose="020B0604020202020204" pitchFamily="34" charset="0"/>
                  <a:cs typeface="Arial" panose="020B0604020202020204" pitchFamily="34" charset="0"/>
                </a:rPr>
                <a:t>An injury that results in long-term deviation or loss of a body part or body function is called </a:t>
              </a:r>
              <a:r>
                <a:rPr lang="en-US" sz="1500" b="1">
                  <a:solidFill>
                    <a:srgbClr val="E71933"/>
                  </a:solidFill>
                  <a:latin typeface="Arial" panose="020B0604020202020204" pitchFamily="34" charset="0"/>
                  <a:cs typeface="Arial" panose="020B0604020202020204" pitchFamily="34" charset="0"/>
                </a:rPr>
                <a:t>permanent impairment</a:t>
              </a:r>
              <a:r>
                <a:rPr lang="en-US" sz="1500">
                  <a:latin typeface="Arial" panose="020B0604020202020204" pitchFamily="34" charset="0"/>
                  <a:cs typeface="Arial" panose="020B0604020202020204" pitchFamily="34" charset="0"/>
                </a:rPr>
                <a:t>.</a:t>
              </a:r>
              <a:endParaRPr lang="en-US" sz="1500" b="1">
                <a:solidFill>
                  <a:srgbClr val="E71933"/>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353166B-5485-4F21-AABE-0F3143583723}"/>
                </a:ext>
              </a:extLst>
            </p:cNvPr>
            <p:cNvSpPr txBox="1"/>
            <p:nvPr/>
          </p:nvSpPr>
          <p:spPr>
            <a:xfrm>
              <a:off x="2671695" y="3153078"/>
              <a:ext cx="9253263" cy="1323439"/>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500">
                  <a:latin typeface="Arial" panose="020B0604020202020204" pitchFamily="34" charset="0"/>
                  <a:cs typeface="Arial" panose="020B0604020202020204" pitchFamily="34" charset="0"/>
                </a:rPr>
                <a:t>Permanent impairment can often impact an injured person’s ability to work, preventing them from keeping or acquiring certain jobs and impacting lifetime earnings. Injured people often seek out compensation to make up for these losses, known as </a:t>
              </a:r>
              <a:r>
                <a:rPr lang="en-US" sz="1500" b="1">
                  <a:solidFill>
                    <a:srgbClr val="009DDC"/>
                  </a:solidFill>
                  <a:latin typeface="Arial" panose="020B0604020202020204" pitchFamily="34" charset="0"/>
                  <a:cs typeface="Arial" panose="020B0604020202020204" pitchFamily="34" charset="0"/>
                </a:rPr>
                <a:t>workers’ compensation</a:t>
              </a:r>
              <a:r>
                <a:rPr lang="en-US" sz="1500">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6C4B0953-FA88-4DC2-A064-11281B2DA552}"/>
                </a:ext>
              </a:extLst>
            </p:cNvPr>
            <p:cNvSpPr txBox="1"/>
            <p:nvPr/>
          </p:nvSpPr>
          <p:spPr>
            <a:xfrm>
              <a:off x="2608834" y="4850152"/>
              <a:ext cx="9378983" cy="1323439"/>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500">
                  <a:latin typeface="Arial" panose="020B0604020202020204" pitchFamily="34" charset="0"/>
                  <a:cs typeface="Arial" panose="020B0604020202020204" pitchFamily="34" charset="0"/>
                </a:rPr>
                <a:t>The </a:t>
              </a:r>
              <a:r>
                <a:rPr lang="en-US" sz="1500" b="1">
                  <a:solidFill>
                    <a:srgbClr val="452663"/>
                  </a:solidFill>
                  <a:latin typeface="Arial" panose="020B0604020202020204" pitchFamily="34" charset="0"/>
                  <a:cs typeface="Arial" panose="020B0604020202020204" pitchFamily="34" charset="0"/>
                </a:rPr>
                <a:t>AMA Guides </a:t>
              </a:r>
              <a:r>
                <a:rPr lang="en-US" sz="1500">
                  <a:latin typeface="Arial" panose="020B0604020202020204" pitchFamily="34" charset="0"/>
                  <a:cs typeface="Arial" panose="020B0604020202020204" pitchFamily="34" charset="0"/>
                </a:rPr>
                <a:t>were developed to provide health professionals with a standardized methodology rooted in medicine to conduct permanent impairment ratings. The AMA Guides are the authoritative, comprehensive resource for the medical community.</a:t>
              </a:r>
              <a:endParaRPr lang="en-US" sz="1500" b="1" baseline="30000">
                <a:solidFill>
                  <a:srgbClr val="FAA634"/>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86402083-A366-4F21-8EFE-6A323A962C28}"/>
                </a:ext>
              </a:extLst>
            </p:cNvPr>
            <p:cNvSpPr/>
            <p:nvPr/>
          </p:nvSpPr>
          <p:spPr>
            <a:xfrm>
              <a:off x="1017952" y="3347935"/>
              <a:ext cx="967058" cy="933723"/>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17" name="Rectangle 16">
              <a:extLst>
                <a:ext uri="{FF2B5EF4-FFF2-40B4-BE49-F238E27FC236}">
                  <a16:creationId xmlns:a16="http://schemas.microsoft.com/office/drawing/2014/main" id="{1E332211-DA72-4FE5-94DD-9BA9F42049DF}"/>
                </a:ext>
              </a:extLst>
            </p:cNvPr>
            <p:cNvSpPr/>
            <p:nvPr/>
          </p:nvSpPr>
          <p:spPr>
            <a:xfrm>
              <a:off x="1017952" y="5045009"/>
              <a:ext cx="967058" cy="933723"/>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pic>
          <p:nvPicPr>
            <p:cNvPr id="20" name="Graphic 19" descr="Sling outline">
              <a:extLst>
                <a:ext uri="{FF2B5EF4-FFF2-40B4-BE49-F238E27FC236}">
                  <a16:creationId xmlns:a16="http://schemas.microsoft.com/office/drawing/2014/main" id="{877DDFB4-10CC-476C-B5C1-9F3946D1D4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8975" y="1909607"/>
              <a:ext cx="757850" cy="757850"/>
            </a:xfrm>
            <a:prstGeom prst="rect">
              <a:avLst/>
            </a:prstGeom>
          </p:spPr>
        </p:pic>
        <p:pic>
          <p:nvPicPr>
            <p:cNvPr id="22" name="Graphic 21" descr="Flying Money outline">
              <a:extLst>
                <a:ext uri="{FF2B5EF4-FFF2-40B4-BE49-F238E27FC236}">
                  <a16:creationId xmlns:a16="http://schemas.microsoft.com/office/drawing/2014/main" id="{9662466F-559B-4915-A47F-49A8112EBD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56905" y="3464069"/>
              <a:ext cx="757850" cy="757850"/>
            </a:xfrm>
            <a:prstGeom prst="rect">
              <a:avLst/>
            </a:prstGeom>
          </p:spPr>
        </p:pic>
        <p:pic>
          <p:nvPicPr>
            <p:cNvPr id="23" name="Graphic 22" descr="Cycle with people outline">
              <a:extLst>
                <a:ext uri="{FF2B5EF4-FFF2-40B4-BE49-F238E27FC236}">
                  <a16:creationId xmlns:a16="http://schemas.microsoft.com/office/drawing/2014/main" id="{B064C368-6FEB-464A-9B79-0F60C26A1A5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68048" y="5062939"/>
              <a:ext cx="863320" cy="863320"/>
            </a:xfrm>
            <a:prstGeom prst="rect">
              <a:avLst/>
            </a:prstGeom>
          </p:spPr>
        </p:pic>
      </p:grpSp>
    </p:spTree>
    <p:extLst>
      <p:ext uri="{BB962C8B-B14F-4D97-AF65-F5344CB8AC3E}">
        <p14:creationId xmlns:p14="http://schemas.microsoft.com/office/powerpoint/2010/main" val="632002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3BFEEA-38B6-483C-8FBF-84FB6D2AA813}"/>
              </a:ext>
            </a:extLst>
          </p:cNvPr>
          <p:cNvSpPr>
            <a:spLocks noGrp="1"/>
          </p:cNvSpPr>
          <p:nvPr>
            <p:ph type="sldNum" sz="quarter" idx="10"/>
          </p:nvPr>
        </p:nvSpPr>
        <p:spPr/>
        <p:txBody>
          <a:bodyPr/>
          <a:lstStyle/>
          <a:p>
            <a:fld id="{DA05D499-8038-C642-91E0-FF7B8677CF19}" type="slidenum">
              <a:rPr lang="en-US" smtClean="0"/>
              <a:pPr/>
              <a:t>4</a:t>
            </a:fld>
            <a:endParaRPr lang="en-US"/>
          </a:p>
        </p:txBody>
      </p:sp>
      <p:sp>
        <p:nvSpPr>
          <p:cNvPr id="3" name="Title 2">
            <a:extLst>
              <a:ext uri="{FF2B5EF4-FFF2-40B4-BE49-F238E27FC236}">
                <a16:creationId xmlns:a16="http://schemas.microsoft.com/office/drawing/2014/main" id="{0D313145-049A-4D3D-9A90-268F83280718}"/>
              </a:ext>
            </a:extLst>
          </p:cNvPr>
          <p:cNvSpPr>
            <a:spLocks noGrp="1"/>
          </p:cNvSpPr>
          <p:nvPr>
            <p:ph type="title"/>
          </p:nvPr>
        </p:nvSpPr>
        <p:spPr>
          <a:xfrm>
            <a:off x="200281" y="0"/>
            <a:ext cx="8591550" cy="993775"/>
          </a:xfrm>
        </p:spPr>
        <p:txBody>
          <a:bodyPr>
            <a:noAutofit/>
          </a:bodyPr>
          <a:lstStyle/>
          <a:p>
            <a:r>
              <a:rPr lang="en-US" sz="2600"/>
              <a:t>AMA Guides, Permanent Impairment and Disability </a:t>
            </a:r>
          </a:p>
        </p:txBody>
      </p:sp>
      <p:grpSp>
        <p:nvGrpSpPr>
          <p:cNvPr id="24" name="Group 23">
            <a:extLst>
              <a:ext uri="{FF2B5EF4-FFF2-40B4-BE49-F238E27FC236}">
                <a16:creationId xmlns:a16="http://schemas.microsoft.com/office/drawing/2014/main" id="{0D3355BE-06E2-4F14-A9DF-C8922725D3F9}"/>
              </a:ext>
            </a:extLst>
          </p:cNvPr>
          <p:cNvGrpSpPr/>
          <p:nvPr/>
        </p:nvGrpSpPr>
        <p:grpSpPr>
          <a:xfrm>
            <a:off x="547292" y="1379221"/>
            <a:ext cx="7944239" cy="2758208"/>
            <a:chOff x="547292" y="1066801"/>
            <a:chExt cx="7944239" cy="2758208"/>
          </a:xfrm>
        </p:grpSpPr>
        <p:sp>
          <p:nvSpPr>
            <p:cNvPr id="14" name="Rectangle 13">
              <a:extLst>
                <a:ext uri="{FF2B5EF4-FFF2-40B4-BE49-F238E27FC236}">
                  <a16:creationId xmlns:a16="http://schemas.microsoft.com/office/drawing/2014/main" id="{FB808FEE-AA46-453A-BFC4-22A6779841DA}"/>
                </a:ext>
              </a:extLst>
            </p:cNvPr>
            <p:cNvSpPr/>
            <p:nvPr/>
          </p:nvSpPr>
          <p:spPr>
            <a:xfrm>
              <a:off x="547292" y="1650778"/>
              <a:ext cx="2374165" cy="2174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4BA59C7-1AC5-4FED-82FC-A40D074303D7}"/>
                </a:ext>
              </a:extLst>
            </p:cNvPr>
            <p:cNvSpPr/>
            <p:nvPr/>
          </p:nvSpPr>
          <p:spPr>
            <a:xfrm>
              <a:off x="3332329" y="1650778"/>
              <a:ext cx="2374165" cy="2174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825DB66-7873-4567-932E-3FEBD38D34D6}"/>
                </a:ext>
              </a:extLst>
            </p:cNvPr>
            <p:cNvSpPr/>
            <p:nvPr/>
          </p:nvSpPr>
          <p:spPr>
            <a:xfrm>
              <a:off x="6117366" y="1650777"/>
              <a:ext cx="2374165" cy="2174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5111B7D-96A3-4F04-9279-974916DBBA54}"/>
                </a:ext>
              </a:extLst>
            </p:cNvPr>
            <p:cNvSpPr txBox="1"/>
            <p:nvPr/>
          </p:nvSpPr>
          <p:spPr>
            <a:xfrm>
              <a:off x="3448990" y="1856363"/>
              <a:ext cx="2140843" cy="1892826"/>
            </a:xfrm>
            <a:prstGeom prst="rect">
              <a:avLst/>
            </a:prstGeom>
            <a:noFill/>
          </p:spPr>
          <p:txBody>
            <a:bodyPr wrap="square">
              <a:spAutoFit/>
            </a:bodyPr>
            <a:lstStyle/>
            <a:p>
              <a:pPr algn="ctr"/>
              <a:r>
                <a:rPr lang="en-US" sz="1300" b="0" i="0">
                  <a:solidFill>
                    <a:schemeClr val="bg1"/>
                  </a:solidFill>
                  <a:effectLst/>
                  <a:latin typeface="Arial" panose="020B0604020202020204" pitchFamily="34" charset="0"/>
                  <a:cs typeface="Arial" panose="020B0604020202020204" pitchFamily="34" charset="0"/>
                </a:rPr>
                <a:t>Impairment ratings and impairment rating reports produced using the AMA Guides are used as a </a:t>
              </a:r>
              <a:r>
                <a:rPr lang="en-US" sz="1300" b="1" i="0">
                  <a:solidFill>
                    <a:schemeClr val="bg1"/>
                  </a:solidFill>
                  <a:effectLst/>
                  <a:latin typeface="Arial" panose="020B0604020202020204" pitchFamily="34" charset="0"/>
                  <a:cs typeface="Arial" panose="020B0604020202020204" pitchFamily="34" charset="0"/>
                </a:rPr>
                <a:t>critical input</a:t>
              </a:r>
              <a:r>
                <a:rPr lang="en-US" sz="1300" b="0" i="0">
                  <a:solidFill>
                    <a:schemeClr val="bg1"/>
                  </a:solidFill>
                  <a:effectLst/>
                  <a:latin typeface="Arial" panose="020B0604020202020204" pitchFamily="34" charset="0"/>
                  <a:cs typeface="Arial" panose="020B0604020202020204" pitchFamily="34" charset="0"/>
                </a:rPr>
                <a:t> in determining </a:t>
              </a:r>
              <a:r>
                <a:rPr lang="en-US" sz="1300" b="1" i="0">
                  <a:solidFill>
                    <a:schemeClr val="bg1"/>
                  </a:solidFill>
                  <a:effectLst/>
                  <a:latin typeface="Arial" panose="020B0604020202020204" pitchFamily="34" charset="0"/>
                  <a:cs typeface="Arial" panose="020B0604020202020204" pitchFamily="34" charset="0"/>
                </a:rPr>
                <a:t>fair compensation </a:t>
              </a:r>
              <a:r>
                <a:rPr lang="en-US" sz="1300" b="0" i="0">
                  <a:solidFill>
                    <a:schemeClr val="bg1"/>
                  </a:solidFill>
                  <a:effectLst/>
                  <a:latin typeface="Arial" panose="020B0604020202020204" pitchFamily="34" charset="0"/>
                  <a:cs typeface="Arial" panose="020B0604020202020204" pitchFamily="34" charset="0"/>
                </a:rPr>
                <a:t>for individuals with work related injuries. </a:t>
              </a:r>
            </a:p>
          </p:txBody>
        </p:sp>
        <p:sp>
          <p:nvSpPr>
            <p:cNvPr id="9" name="TextBox 8">
              <a:extLst>
                <a:ext uri="{FF2B5EF4-FFF2-40B4-BE49-F238E27FC236}">
                  <a16:creationId xmlns:a16="http://schemas.microsoft.com/office/drawing/2014/main" id="{D94D34A9-0C88-4A44-A684-B530CB7A5BC5}"/>
                </a:ext>
              </a:extLst>
            </p:cNvPr>
            <p:cNvSpPr txBox="1"/>
            <p:nvPr/>
          </p:nvSpPr>
          <p:spPr>
            <a:xfrm>
              <a:off x="630506" y="2094771"/>
              <a:ext cx="2207735" cy="1092607"/>
            </a:xfrm>
            <a:prstGeom prst="rect">
              <a:avLst/>
            </a:prstGeom>
            <a:noFill/>
          </p:spPr>
          <p:txBody>
            <a:bodyPr wrap="square">
              <a:spAutoFit/>
            </a:bodyPr>
            <a:lstStyle/>
            <a:p>
              <a:pPr algn="ctr"/>
              <a:r>
                <a:rPr lang="en-US" sz="1300" b="0" i="0">
                  <a:solidFill>
                    <a:schemeClr val="bg1"/>
                  </a:solidFill>
                  <a:effectLst/>
                  <a:latin typeface="Arial" panose="020B0604020202020204" pitchFamily="34" charset="0"/>
                  <a:cs typeface="Arial" panose="020B0604020202020204" pitchFamily="34" charset="0"/>
                </a:rPr>
                <a:t>An impairment rating is often only </a:t>
              </a:r>
              <a:r>
                <a:rPr lang="en-US" sz="1300" b="1" i="0">
                  <a:solidFill>
                    <a:schemeClr val="bg1"/>
                  </a:solidFill>
                  <a:effectLst/>
                  <a:latin typeface="Arial" panose="020B0604020202020204" pitchFamily="34" charset="0"/>
                  <a:cs typeface="Arial" panose="020B0604020202020204" pitchFamily="34" charset="0"/>
                </a:rPr>
                <a:t>one input </a:t>
              </a:r>
              <a:r>
                <a:rPr lang="en-US" sz="1300" b="0" i="0">
                  <a:solidFill>
                    <a:schemeClr val="bg1"/>
                  </a:solidFill>
                  <a:effectLst/>
                  <a:latin typeface="Arial" panose="020B0604020202020204" pitchFamily="34" charset="0"/>
                  <a:cs typeface="Arial" panose="020B0604020202020204" pitchFamily="34" charset="0"/>
                </a:rPr>
                <a:t>into a complex disability and compensation calculation.</a:t>
              </a:r>
            </a:p>
          </p:txBody>
        </p:sp>
        <p:sp>
          <p:nvSpPr>
            <p:cNvPr id="13" name="TextBox 12">
              <a:extLst>
                <a:ext uri="{FF2B5EF4-FFF2-40B4-BE49-F238E27FC236}">
                  <a16:creationId xmlns:a16="http://schemas.microsoft.com/office/drawing/2014/main" id="{12423557-4EAE-4C67-A63E-DDDF40EE3EA1}"/>
                </a:ext>
              </a:extLst>
            </p:cNvPr>
            <p:cNvSpPr txBox="1"/>
            <p:nvPr/>
          </p:nvSpPr>
          <p:spPr>
            <a:xfrm>
              <a:off x="6278161" y="2066967"/>
              <a:ext cx="2052573" cy="1692771"/>
            </a:xfrm>
            <a:prstGeom prst="rect">
              <a:avLst/>
            </a:prstGeom>
            <a:noFill/>
          </p:spPr>
          <p:txBody>
            <a:bodyPr wrap="square">
              <a:spAutoFit/>
            </a:bodyPr>
            <a:lstStyle/>
            <a:p>
              <a:pPr algn="ctr"/>
              <a:r>
                <a:rPr lang="en-US" sz="1300" b="0" i="0">
                  <a:solidFill>
                    <a:schemeClr val="bg1"/>
                  </a:solidFill>
                  <a:effectLst/>
                  <a:latin typeface="Arial" panose="020B0604020202020204" pitchFamily="34" charset="0"/>
                  <a:cs typeface="Arial" panose="020B0604020202020204" pitchFamily="34" charset="0"/>
                </a:rPr>
                <a:t>Determination of appropriate compensation is the realm of </a:t>
              </a:r>
              <a:r>
                <a:rPr lang="en-US" sz="1300" b="1" i="0">
                  <a:solidFill>
                    <a:schemeClr val="bg1"/>
                  </a:solidFill>
                  <a:effectLst/>
                  <a:latin typeface="Arial" panose="020B0604020202020204" pitchFamily="34" charset="0"/>
                  <a:cs typeface="Arial" panose="020B0604020202020204" pitchFamily="34" charset="0"/>
                </a:rPr>
                <a:t>state/jurisdictional governments</a:t>
              </a:r>
              <a:r>
                <a:rPr lang="en-US" sz="1300" b="0" i="0">
                  <a:solidFill>
                    <a:schemeClr val="bg1"/>
                  </a:solidFill>
                  <a:effectLst/>
                  <a:latin typeface="Arial" panose="020B0604020202020204" pitchFamily="34" charset="0"/>
                  <a:cs typeface="Arial" panose="020B0604020202020204" pitchFamily="34" charset="0"/>
                </a:rPr>
                <a:t>, not physicians.  </a:t>
              </a:r>
            </a:p>
            <a:p>
              <a:pPr algn="ctr"/>
              <a:endParaRPr lang="en-US" sz="1300" b="0" i="0">
                <a:solidFill>
                  <a:schemeClr val="bg1"/>
                </a:solidFill>
                <a:effectLst/>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88C0930A-0FA8-42CF-8F62-A2D511C23F9D}"/>
                </a:ext>
              </a:extLst>
            </p:cNvPr>
            <p:cNvSpPr/>
            <p:nvPr/>
          </p:nvSpPr>
          <p:spPr>
            <a:xfrm>
              <a:off x="1326704" y="1066801"/>
              <a:ext cx="815340" cy="7665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8AAAA8C-6960-4084-BC37-B012E79E3952}"/>
                </a:ext>
              </a:extLst>
            </p:cNvPr>
            <p:cNvSpPr/>
            <p:nvPr/>
          </p:nvSpPr>
          <p:spPr>
            <a:xfrm>
              <a:off x="4111741" y="1066801"/>
              <a:ext cx="815340" cy="7665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E1CBA0F-6577-43CB-8697-18654F3B69CD}"/>
                </a:ext>
              </a:extLst>
            </p:cNvPr>
            <p:cNvSpPr/>
            <p:nvPr/>
          </p:nvSpPr>
          <p:spPr>
            <a:xfrm>
              <a:off x="6896778" y="1066801"/>
              <a:ext cx="815340" cy="7665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Workflow outline">
              <a:extLst>
                <a:ext uri="{FF2B5EF4-FFF2-40B4-BE49-F238E27FC236}">
                  <a16:creationId xmlns:a16="http://schemas.microsoft.com/office/drawing/2014/main" id="{44A50FAD-E25D-448D-AB54-3B23E5995A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9758" y="1215461"/>
              <a:ext cx="469232" cy="469232"/>
            </a:xfrm>
            <a:prstGeom prst="rect">
              <a:avLst/>
            </a:prstGeom>
          </p:spPr>
        </p:pic>
        <p:pic>
          <p:nvPicPr>
            <p:cNvPr id="22" name="Graphic 21" descr="Sling outline">
              <a:extLst>
                <a:ext uri="{FF2B5EF4-FFF2-40B4-BE49-F238E27FC236}">
                  <a16:creationId xmlns:a16="http://schemas.microsoft.com/office/drawing/2014/main" id="{8C77FE61-5690-4E19-8916-4C1FF813AF5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299284" y="1207841"/>
              <a:ext cx="469232" cy="469232"/>
            </a:xfrm>
            <a:prstGeom prst="rect">
              <a:avLst/>
            </a:prstGeom>
          </p:spPr>
        </p:pic>
        <p:pic>
          <p:nvPicPr>
            <p:cNvPr id="23" name="Graphic 22" descr="Dollar outline">
              <a:extLst>
                <a:ext uri="{FF2B5EF4-FFF2-40B4-BE49-F238E27FC236}">
                  <a16:creationId xmlns:a16="http://schemas.microsoft.com/office/drawing/2014/main" id="{3891D3B2-734D-491C-9BC1-9C4815454D7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069832" y="1212601"/>
              <a:ext cx="469232" cy="469232"/>
            </a:xfrm>
            <a:prstGeom prst="rect">
              <a:avLst/>
            </a:prstGeom>
          </p:spPr>
        </p:pic>
      </p:grpSp>
    </p:spTree>
    <p:extLst>
      <p:ext uri="{BB962C8B-B14F-4D97-AF65-F5344CB8AC3E}">
        <p14:creationId xmlns:p14="http://schemas.microsoft.com/office/powerpoint/2010/main" val="192797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7CD597-E685-394E-A8A9-E390E50C44EB}"/>
              </a:ext>
            </a:extLst>
          </p:cNvPr>
          <p:cNvSpPr>
            <a:spLocks noGrp="1"/>
          </p:cNvSpPr>
          <p:nvPr>
            <p:ph type="sldNum" sz="quarter" idx="10"/>
          </p:nvPr>
        </p:nvSpPr>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DA05D499-8038-C642-91E0-FF7B8677CF19}" type="slidenum">
              <a:rPr lang="en-US" smtClean="0"/>
              <a:pPr/>
              <a:t>5</a:t>
            </a:fld>
            <a:endParaRPr lang="en-US"/>
          </a:p>
        </p:txBody>
      </p:sp>
      <p:sp>
        <p:nvSpPr>
          <p:cNvPr id="3" name="Title 2">
            <a:extLst>
              <a:ext uri="{FF2B5EF4-FFF2-40B4-BE49-F238E27FC236}">
                <a16:creationId xmlns:a16="http://schemas.microsoft.com/office/drawing/2014/main" id="{1CE067A7-62C6-8C45-9497-9F232035CB64}"/>
              </a:ext>
            </a:extLst>
          </p:cNvPr>
          <p:cNvSpPr>
            <a:spLocks noGrp="1"/>
          </p:cNvSpPr>
          <p:nvPr>
            <p:ph type="title"/>
          </p:nvPr>
        </p:nvSpPr>
        <p:spPr>
          <a:xfrm>
            <a:off x="502419" y="281342"/>
            <a:ext cx="7886700" cy="993775"/>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800">
                <a:solidFill>
                  <a:srgbClr val="46166B"/>
                </a:solidFill>
                <a:latin typeface="Arial" panose="020B0604020202020204" pitchFamily="34" charset="0"/>
                <a:cs typeface="Arial" panose="020B0604020202020204" pitchFamily="34" charset="0"/>
              </a:rPr>
              <a:t>Mission</a:t>
            </a:r>
            <a:endParaRPr lang="en-US" sz="2800">
              <a:solidFill>
                <a:srgbClr val="46166B"/>
              </a:solidFill>
              <a:highlight>
                <a:srgbClr val="FFFF00"/>
              </a:highlight>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1846F080-4704-4583-8933-639648E19169}"/>
              </a:ext>
            </a:extLst>
          </p:cNvPr>
          <p:cNvPicPr>
            <a:picLocks noChangeAspect="1"/>
          </p:cNvPicPr>
          <p:nvPr/>
        </p:nvPicPr>
        <p:blipFill>
          <a:blip r:embed="rId3"/>
          <a:srcRect/>
          <a:stretch/>
        </p:blipFill>
        <p:spPr>
          <a:xfrm>
            <a:off x="3489960" y="983392"/>
            <a:ext cx="5654040" cy="3495734"/>
          </a:xfrm>
          <a:prstGeom prst="rect">
            <a:avLst/>
          </a:prstGeom>
        </p:spPr>
      </p:pic>
      <p:sp>
        <p:nvSpPr>
          <p:cNvPr id="5" name="Content Placeholder 11">
            <a:extLst>
              <a:ext uri="{FF2B5EF4-FFF2-40B4-BE49-F238E27FC236}">
                <a16:creationId xmlns:a16="http://schemas.microsoft.com/office/drawing/2014/main" id="{65CCFC6D-C087-5B48-8B83-0A8AC87E619F}"/>
              </a:ext>
            </a:extLst>
          </p:cNvPr>
          <p:cNvSpPr txBox="1">
            <a:spLocks/>
          </p:cNvSpPr>
          <p:nvPr/>
        </p:nvSpPr>
        <p:spPr>
          <a:xfrm>
            <a:off x="663196" y="1544532"/>
            <a:ext cx="6496050" cy="248463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600">
                <a:latin typeface="Arial"/>
                <a:cs typeface="Arial"/>
              </a:rPr>
              <a:t>The AMA is committed to serving stakeholders (e.g., patients, physicians, government) with </a:t>
            </a:r>
            <a:r>
              <a:rPr lang="en-US" sz="1600" b="1">
                <a:solidFill>
                  <a:schemeClr val="accent3"/>
                </a:solidFill>
                <a:latin typeface="Arial"/>
                <a:cs typeface="Arial"/>
              </a:rPr>
              <a:t>fair and equitable</a:t>
            </a:r>
            <a:r>
              <a:rPr lang="en-US" sz="1600">
                <a:solidFill>
                  <a:schemeClr val="accent3"/>
                </a:solidFill>
                <a:latin typeface="Arial"/>
                <a:cs typeface="Arial"/>
              </a:rPr>
              <a:t> </a:t>
            </a:r>
            <a:r>
              <a:rPr lang="en-US" sz="1600">
                <a:latin typeface="Arial"/>
                <a:cs typeface="Arial"/>
              </a:rPr>
              <a:t>permanent impairment ratings that can be completed promptly without undue administrative burden.</a:t>
            </a:r>
            <a:br>
              <a:rPr lang="en-US" sz="1600">
                <a:latin typeface="Arial"/>
                <a:cs typeface="Arial"/>
              </a:rPr>
            </a:br>
            <a:endParaRPr lang="en-US" sz="1600" baseline="30000">
              <a:latin typeface="Arial"/>
              <a:cs typeface="Arial"/>
            </a:endParaRPr>
          </a:p>
          <a:p>
            <a:pPr marL="0" indent="0">
              <a:buNone/>
            </a:pPr>
            <a:r>
              <a:rPr lang="en-US" sz="1600">
                <a:latin typeface="Arial"/>
                <a:cs typeface="Arial"/>
              </a:rPr>
              <a:t>By engaging the community of practice, the AMA Guides editorial process incorporates the</a:t>
            </a:r>
            <a:r>
              <a:rPr lang="en-US" sz="1600" b="1">
                <a:solidFill>
                  <a:schemeClr val="accent1"/>
                </a:solidFill>
                <a:latin typeface="Arial"/>
                <a:cs typeface="Arial"/>
              </a:rPr>
              <a:t> </a:t>
            </a:r>
            <a:r>
              <a:rPr lang="en-US" sz="1600" b="1">
                <a:solidFill>
                  <a:schemeClr val="accent3"/>
                </a:solidFill>
                <a:latin typeface="Arial"/>
                <a:cs typeface="Arial"/>
              </a:rPr>
              <a:t>best available science and evidence-based medicine</a:t>
            </a:r>
            <a:r>
              <a:rPr lang="en-US" sz="1600">
                <a:latin typeface="Arial"/>
                <a:cs typeface="Arial"/>
              </a:rPr>
              <a:t>, reflecting medical advances and new insights.</a:t>
            </a:r>
            <a:endParaRPr lang="en-US" sz="1600" baseline="30000">
              <a:latin typeface="Arial"/>
              <a:cs typeface="Arial"/>
            </a:endParaRPr>
          </a:p>
        </p:txBody>
      </p:sp>
    </p:spTree>
    <p:extLst>
      <p:ext uri="{BB962C8B-B14F-4D97-AF65-F5344CB8AC3E}">
        <p14:creationId xmlns:p14="http://schemas.microsoft.com/office/powerpoint/2010/main" val="3999035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08586-CCD8-43E2-91C4-184CEFE03891}"/>
              </a:ext>
            </a:extLst>
          </p:cNvPr>
          <p:cNvSpPr>
            <a:spLocks noGrp="1"/>
          </p:cNvSpPr>
          <p:nvPr>
            <p:ph type="title"/>
          </p:nvPr>
        </p:nvSpPr>
        <p:spPr/>
        <p:txBody>
          <a:bodyPr/>
          <a:lstStyle/>
          <a:p>
            <a:r>
              <a:rPr lang="en-US"/>
              <a:t>Shared Objectives</a:t>
            </a:r>
          </a:p>
        </p:txBody>
      </p:sp>
      <p:graphicFrame>
        <p:nvGraphicFramePr>
          <p:cNvPr id="4" name="Content Placeholder 3">
            <a:extLst>
              <a:ext uri="{FF2B5EF4-FFF2-40B4-BE49-F238E27FC236}">
                <a16:creationId xmlns:a16="http://schemas.microsoft.com/office/drawing/2014/main" id="{2B852B04-2A2D-48D4-AD00-572170D62430}"/>
              </a:ext>
            </a:extLst>
          </p:cNvPr>
          <p:cNvGraphicFramePr>
            <a:graphicFrameLocks noGrp="1"/>
          </p:cNvGraphicFramePr>
          <p:nvPr>
            <p:ph idx="4294967295"/>
            <p:extLst>
              <p:ext uri="{D42A27DB-BD31-4B8C-83A1-F6EECF244321}">
                <p14:modId xmlns:p14="http://schemas.microsoft.com/office/powerpoint/2010/main" val="3969171493"/>
              </p:ext>
            </p:extLst>
          </p:nvPr>
        </p:nvGraphicFramePr>
        <p:xfrm>
          <a:off x="607385" y="1197046"/>
          <a:ext cx="7886700" cy="3463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a:extLst>
              <a:ext uri="{FF2B5EF4-FFF2-40B4-BE49-F238E27FC236}">
                <a16:creationId xmlns:a16="http://schemas.microsoft.com/office/drawing/2014/main" id="{60C509A4-8593-8B4D-BC51-A2F24981897E}"/>
              </a:ext>
            </a:extLst>
          </p:cNvPr>
          <p:cNvSpPr>
            <a:spLocks noGrp="1"/>
          </p:cNvSpPr>
          <p:nvPr>
            <p:ph type="sldNum" sz="quarter" idx="10"/>
          </p:nvPr>
        </p:nvSpPr>
        <p:spPr>
          <a:xfrm>
            <a:off x="200281" y="4795463"/>
            <a:ext cx="925830" cy="274637"/>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A05D499-8038-C642-91E0-FF7B8677CF19}" type="slidenum">
              <a:rPr kumimoji="0" lang="en-US" sz="1000" b="0" i="0" u="none" strike="noStrike" kern="1200" cap="none" spc="0" normalizeH="0" baseline="0" noProof="0" smtClean="0">
                <a:ln>
                  <a:noFill/>
                </a:ln>
                <a:solidFill>
                  <a:srgbClr val="452663"/>
                </a:solidFill>
                <a:effectLst/>
                <a:uLnTx/>
                <a:uFillTx/>
                <a:latin typeface="Arial" charset="0"/>
                <a:cs typeface="Arial" charset="0"/>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452663"/>
              </a:solidFill>
              <a:effectLst/>
              <a:uLnTx/>
              <a:uFillTx/>
              <a:latin typeface="Arial" charset="0"/>
              <a:cs typeface="Arial" charset="0"/>
            </a:endParaRPr>
          </a:p>
        </p:txBody>
      </p:sp>
    </p:spTree>
    <p:extLst>
      <p:ext uri="{BB962C8B-B14F-4D97-AF65-F5344CB8AC3E}">
        <p14:creationId xmlns:p14="http://schemas.microsoft.com/office/powerpoint/2010/main" val="1139459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5B7CE02-DEB5-492D-81A1-D6B767713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7" cy="5143500"/>
          </a:xfrm>
          <a:prstGeom prst="rect">
            <a:avLst/>
          </a:prstGeom>
          <a:solidFill>
            <a:schemeClr val="bg1"/>
          </a:solidFill>
          <a:ln w="0">
            <a:noFill/>
            <a:prstDash val="solid"/>
            <a:round/>
            <a:headEnd/>
            <a:tailEnd/>
          </a:ln>
        </p:spPr>
        <p:txBody>
          <a:bodyPr rtlCol="0" anchor="ctr"/>
          <a:lstStyle/>
          <a:p>
            <a:pPr algn="ctr" defTabSz="457200"/>
            <a:endParaRPr lang="en-US">
              <a:solidFill>
                <a:schemeClr val="tx1"/>
              </a:solidFill>
            </a:endParaRPr>
          </a:p>
        </p:txBody>
      </p:sp>
      <p:sp>
        <p:nvSpPr>
          <p:cNvPr id="28" name="Rectangle 27">
            <a:extLst>
              <a:ext uri="{FF2B5EF4-FFF2-40B4-BE49-F238E27FC236}">
                <a16:creationId xmlns:a16="http://schemas.microsoft.com/office/drawing/2014/main" id="{01F665C2-B3B7-44B9-B113-5229F1C4D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7" cy="51435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a:solidFill>
                <a:schemeClr val="tx1"/>
              </a:solidFill>
            </a:endParaRPr>
          </a:p>
        </p:txBody>
      </p:sp>
      <p:sp>
        <p:nvSpPr>
          <p:cNvPr id="3" name="Title 2">
            <a:extLst>
              <a:ext uri="{FF2B5EF4-FFF2-40B4-BE49-F238E27FC236}">
                <a16:creationId xmlns:a16="http://schemas.microsoft.com/office/drawing/2014/main" id="{C8ADA1CC-5D96-4488-93A9-B2002DACB93A}"/>
              </a:ext>
            </a:extLst>
          </p:cNvPr>
          <p:cNvSpPr>
            <a:spLocks noGrp="1"/>
          </p:cNvSpPr>
          <p:nvPr>
            <p:ph type="title"/>
          </p:nvPr>
        </p:nvSpPr>
        <p:spPr>
          <a:xfrm>
            <a:off x="499027" y="3804076"/>
            <a:ext cx="8145944" cy="869400"/>
          </a:xfrm>
        </p:spPr>
        <p:txBody>
          <a:bodyPr vert="horz" lIns="91440" tIns="45720" rIns="91440" bIns="45720" rtlCol="0" anchor="t">
            <a:normAutofit fontScale="90000"/>
          </a:bodyPr>
          <a:lstStyle/>
          <a:p>
            <a:pPr algn="ctr" defTabSz="914400">
              <a:lnSpc>
                <a:spcPct val="90000"/>
              </a:lnSpc>
            </a:pPr>
            <a:r>
              <a:rPr lang="en-US" sz="3100" b="1">
                <a:ea typeface="+mj-ea"/>
              </a:rPr>
              <a:t>Why Using the Most Current Medicine is Important</a:t>
            </a:r>
          </a:p>
        </p:txBody>
      </p:sp>
      <p:sp>
        <p:nvSpPr>
          <p:cNvPr id="30" name="Freeform: Shape 29">
            <a:extLst>
              <a:ext uri="{FF2B5EF4-FFF2-40B4-BE49-F238E27FC236}">
                <a16:creationId xmlns:a16="http://schemas.microsoft.com/office/drawing/2014/main" id="{CBB5E387-92CE-4A44-BBA0-DC7A0837D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027" y="480060"/>
            <a:ext cx="2521436" cy="2518372"/>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32" name="Freeform: Shape 31">
            <a:extLst>
              <a:ext uri="{FF2B5EF4-FFF2-40B4-BE49-F238E27FC236}">
                <a16:creationId xmlns:a16="http://schemas.microsoft.com/office/drawing/2014/main" id="{C3F88997-87B5-4384-B707-86A2F89D4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071" y="551003"/>
            <a:ext cx="2379347" cy="2376484"/>
          </a:xfrm>
          <a:custGeom>
            <a:avLst/>
            <a:gdLst>
              <a:gd name="connsiteX0" fmla="*/ 1586232 w 3172463"/>
              <a:gd name="connsiteY0" fmla="*/ 0 h 3168646"/>
              <a:gd name="connsiteX1" fmla="*/ 1617013 w 3172463"/>
              <a:gd name="connsiteY1" fmla="*/ 2885 h 3168646"/>
              <a:gd name="connsiteX2" fmla="*/ 1646833 w 3172463"/>
              <a:gd name="connsiteY2" fmla="*/ 10581 h 3168646"/>
              <a:gd name="connsiteX3" fmla="*/ 1675692 w 3172463"/>
              <a:gd name="connsiteY3" fmla="*/ 22125 h 3168646"/>
              <a:gd name="connsiteX4" fmla="*/ 1705511 w 3172463"/>
              <a:gd name="connsiteY4" fmla="*/ 36554 h 3168646"/>
              <a:gd name="connsiteX5" fmla="*/ 1733408 w 3172463"/>
              <a:gd name="connsiteY5" fmla="*/ 52907 h 3168646"/>
              <a:gd name="connsiteX6" fmla="*/ 1762267 w 3172463"/>
              <a:gd name="connsiteY6" fmla="*/ 70222 h 3168646"/>
              <a:gd name="connsiteX7" fmla="*/ 1791124 w 3172463"/>
              <a:gd name="connsiteY7" fmla="*/ 85613 h 3168646"/>
              <a:gd name="connsiteX8" fmla="*/ 1819981 w 3172463"/>
              <a:gd name="connsiteY8" fmla="*/ 101004 h 3168646"/>
              <a:gd name="connsiteX9" fmla="*/ 1847878 w 3172463"/>
              <a:gd name="connsiteY9" fmla="*/ 112547 h 3168646"/>
              <a:gd name="connsiteX10" fmla="*/ 1878660 w 3172463"/>
              <a:gd name="connsiteY10" fmla="*/ 120243 h 3168646"/>
              <a:gd name="connsiteX11" fmla="*/ 1908479 w 3172463"/>
              <a:gd name="connsiteY11" fmla="*/ 124091 h 3168646"/>
              <a:gd name="connsiteX12" fmla="*/ 1940223 w 3172463"/>
              <a:gd name="connsiteY12" fmla="*/ 124091 h 3168646"/>
              <a:gd name="connsiteX13" fmla="*/ 1972930 w 3172463"/>
              <a:gd name="connsiteY13" fmla="*/ 122167 h 3168646"/>
              <a:gd name="connsiteX14" fmla="*/ 2005635 w 3172463"/>
              <a:gd name="connsiteY14" fmla="*/ 118320 h 3168646"/>
              <a:gd name="connsiteX15" fmla="*/ 2038341 w 3172463"/>
              <a:gd name="connsiteY15" fmla="*/ 113510 h 3168646"/>
              <a:gd name="connsiteX16" fmla="*/ 2071047 w 3172463"/>
              <a:gd name="connsiteY16" fmla="*/ 109662 h 3168646"/>
              <a:gd name="connsiteX17" fmla="*/ 2103753 w 3172463"/>
              <a:gd name="connsiteY17" fmla="*/ 106776 h 3168646"/>
              <a:gd name="connsiteX18" fmla="*/ 2134534 w 3172463"/>
              <a:gd name="connsiteY18" fmla="*/ 107738 h 3168646"/>
              <a:gd name="connsiteX19" fmla="*/ 2164354 w 3172463"/>
              <a:gd name="connsiteY19" fmla="*/ 111585 h 3168646"/>
              <a:gd name="connsiteX20" fmla="*/ 2193213 w 3172463"/>
              <a:gd name="connsiteY20" fmla="*/ 120243 h 3168646"/>
              <a:gd name="connsiteX21" fmla="*/ 2217262 w 3172463"/>
              <a:gd name="connsiteY21" fmla="*/ 132748 h 3168646"/>
              <a:gd name="connsiteX22" fmla="*/ 2240347 w 3172463"/>
              <a:gd name="connsiteY22" fmla="*/ 149102 h 3168646"/>
              <a:gd name="connsiteX23" fmla="*/ 2260548 w 3172463"/>
              <a:gd name="connsiteY23" fmla="*/ 168340 h 3168646"/>
              <a:gd name="connsiteX24" fmla="*/ 2280749 w 3172463"/>
              <a:gd name="connsiteY24" fmla="*/ 190465 h 3168646"/>
              <a:gd name="connsiteX25" fmla="*/ 2299026 w 3172463"/>
              <a:gd name="connsiteY25" fmla="*/ 213551 h 3168646"/>
              <a:gd name="connsiteX26" fmla="*/ 2317302 w 3172463"/>
              <a:gd name="connsiteY26" fmla="*/ 237601 h 3168646"/>
              <a:gd name="connsiteX27" fmla="*/ 2335579 w 3172463"/>
              <a:gd name="connsiteY27" fmla="*/ 261649 h 3168646"/>
              <a:gd name="connsiteX28" fmla="*/ 2353856 w 3172463"/>
              <a:gd name="connsiteY28" fmla="*/ 284735 h 3168646"/>
              <a:gd name="connsiteX29" fmla="*/ 2373095 w 3172463"/>
              <a:gd name="connsiteY29" fmla="*/ 306860 h 3168646"/>
              <a:gd name="connsiteX30" fmla="*/ 2395219 w 3172463"/>
              <a:gd name="connsiteY30" fmla="*/ 326100 h 3168646"/>
              <a:gd name="connsiteX31" fmla="*/ 2416382 w 3172463"/>
              <a:gd name="connsiteY31" fmla="*/ 343415 h 3168646"/>
              <a:gd name="connsiteX32" fmla="*/ 2440430 w 3172463"/>
              <a:gd name="connsiteY32" fmla="*/ 356881 h 3168646"/>
              <a:gd name="connsiteX33" fmla="*/ 2466403 w 3172463"/>
              <a:gd name="connsiteY33" fmla="*/ 368425 h 3168646"/>
              <a:gd name="connsiteX34" fmla="*/ 2494298 w 3172463"/>
              <a:gd name="connsiteY34" fmla="*/ 378044 h 3168646"/>
              <a:gd name="connsiteX35" fmla="*/ 2523156 w 3172463"/>
              <a:gd name="connsiteY35" fmla="*/ 386701 h 3168646"/>
              <a:gd name="connsiteX36" fmla="*/ 2552014 w 3172463"/>
              <a:gd name="connsiteY36" fmla="*/ 394397 h 3168646"/>
              <a:gd name="connsiteX37" fmla="*/ 2581835 w 3172463"/>
              <a:gd name="connsiteY37" fmla="*/ 402093 h 3168646"/>
              <a:gd name="connsiteX38" fmla="*/ 2609730 w 3172463"/>
              <a:gd name="connsiteY38" fmla="*/ 410751 h 3168646"/>
              <a:gd name="connsiteX39" fmla="*/ 2637626 w 3172463"/>
              <a:gd name="connsiteY39" fmla="*/ 420370 h 3168646"/>
              <a:gd name="connsiteX40" fmla="*/ 2663599 w 3172463"/>
              <a:gd name="connsiteY40" fmla="*/ 431914 h 3168646"/>
              <a:gd name="connsiteX41" fmla="*/ 2686686 w 3172463"/>
              <a:gd name="connsiteY41" fmla="*/ 446342 h 3168646"/>
              <a:gd name="connsiteX42" fmla="*/ 2707849 w 3172463"/>
              <a:gd name="connsiteY42" fmla="*/ 463658 h 3168646"/>
              <a:gd name="connsiteX43" fmla="*/ 2725162 w 3172463"/>
              <a:gd name="connsiteY43" fmla="*/ 484821 h 3168646"/>
              <a:gd name="connsiteX44" fmla="*/ 2739592 w 3172463"/>
              <a:gd name="connsiteY44" fmla="*/ 507907 h 3168646"/>
              <a:gd name="connsiteX45" fmla="*/ 2751135 w 3172463"/>
              <a:gd name="connsiteY45" fmla="*/ 533879 h 3168646"/>
              <a:gd name="connsiteX46" fmla="*/ 2760754 w 3172463"/>
              <a:gd name="connsiteY46" fmla="*/ 561776 h 3168646"/>
              <a:gd name="connsiteX47" fmla="*/ 2769411 w 3172463"/>
              <a:gd name="connsiteY47" fmla="*/ 589672 h 3168646"/>
              <a:gd name="connsiteX48" fmla="*/ 2777107 w 3172463"/>
              <a:gd name="connsiteY48" fmla="*/ 619492 h 3168646"/>
              <a:gd name="connsiteX49" fmla="*/ 2784803 w 3172463"/>
              <a:gd name="connsiteY49" fmla="*/ 648350 h 3168646"/>
              <a:gd name="connsiteX50" fmla="*/ 2793460 w 3172463"/>
              <a:gd name="connsiteY50" fmla="*/ 677209 h 3168646"/>
              <a:gd name="connsiteX51" fmla="*/ 2803080 w 3172463"/>
              <a:gd name="connsiteY51" fmla="*/ 705106 h 3168646"/>
              <a:gd name="connsiteX52" fmla="*/ 2814622 w 3172463"/>
              <a:gd name="connsiteY52" fmla="*/ 731079 h 3168646"/>
              <a:gd name="connsiteX53" fmla="*/ 2828090 w 3172463"/>
              <a:gd name="connsiteY53" fmla="*/ 755127 h 3168646"/>
              <a:gd name="connsiteX54" fmla="*/ 2845405 w 3172463"/>
              <a:gd name="connsiteY54" fmla="*/ 776290 h 3168646"/>
              <a:gd name="connsiteX55" fmla="*/ 2864644 w 3172463"/>
              <a:gd name="connsiteY55" fmla="*/ 798415 h 3168646"/>
              <a:gd name="connsiteX56" fmla="*/ 2886768 w 3172463"/>
              <a:gd name="connsiteY56" fmla="*/ 817653 h 3168646"/>
              <a:gd name="connsiteX57" fmla="*/ 2909855 w 3172463"/>
              <a:gd name="connsiteY57" fmla="*/ 835930 h 3168646"/>
              <a:gd name="connsiteX58" fmla="*/ 2934865 w 3172463"/>
              <a:gd name="connsiteY58" fmla="*/ 854207 h 3168646"/>
              <a:gd name="connsiteX59" fmla="*/ 2958913 w 3172463"/>
              <a:gd name="connsiteY59" fmla="*/ 872484 h 3168646"/>
              <a:gd name="connsiteX60" fmla="*/ 2982000 w 3172463"/>
              <a:gd name="connsiteY60" fmla="*/ 890761 h 3168646"/>
              <a:gd name="connsiteX61" fmla="*/ 3004124 w 3172463"/>
              <a:gd name="connsiteY61" fmla="*/ 910962 h 3168646"/>
              <a:gd name="connsiteX62" fmla="*/ 3023363 w 3172463"/>
              <a:gd name="connsiteY62" fmla="*/ 931163 h 3168646"/>
              <a:gd name="connsiteX63" fmla="*/ 3039716 w 3172463"/>
              <a:gd name="connsiteY63" fmla="*/ 954249 h 3168646"/>
              <a:gd name="connsiteX64" fmla="*/ 3052221 w 3172463"/>
              <a:gd name="connsiteY64" fmla="*/ 978298 h 3168646"/>
              <a:gd name="connsiteX65" fmla="*/ 3060879 w 3172463"/>
              <a:gd name="connsiteY65" fmla="*/ 1007156 h 3168646"/>
              <a:gd name="connsiteX66" fmla="*/ 3064726 w 3172463"/>
              <a:gd name="connsiteY66" fmla="*/ 1036977 h 3168646"/>
              <a:gd name="connsiteX67" fmla="*/ 3065689 w 3172463"/>
              <a:gd name="connsiteY67" fmla="*/ 1067759 h 3168646"/>
              <a:gd name="connsiteX68" fmla="*/ 3062802 w 3172463"/>
              <a:gd name="connsiteY68" fmla="*/ 1100465 h 3168646"/>
              <a:gd name="connsiteX69" fmla="*/ 3058954 w 3172463"/>
              <a:gd name="connsiteY69" fmla="*/ 1133171 h 3168646"/>
              <a:gd name="connsiteX70" fmla="*/ 3054145 w 3172463"/>
              <a:gd name="connsiteY70" fmla="*/ 1165877 h 3168646"/>
              <a:gd name="connsiteX71" fmla="*/ 3050297 w 3172463"/>
              <a:gd name="connsiteY71" fmla="*/ 1198583 h 3168646"/>
              <a:gd name="connsiteX72" fmla="*/ 3048374 w 3172463"/>
              <a:gd name="connsiteY72" fmla="*/ 1231290 h 3168646"/>
              <a:gd name="connsiteX73" fmla="*/ 3048374 w 3172463"/>
              <a:gd name="connsiteY73" fmla="*/ 1263034 h 3168646"/>
              <a:gd name="connsiteX74" fmla="*/ 3052221 w 3172463"/>
              <a:gd name="connsiteY74" fmla="*/ 1292853 h 3168646"/>
              <a:gd name="connsiteX75" fmla="*/ 3059916 w 3172463"/>
              <a:gd name="connsiteY75" fmla="*/ 1322674 h 3168646"/>
              <a:gd name="connsiteX76" fmla="*/ 3071460 w 3172463"/>
              <a:gd name="connsiteY76" fmla="*/ 1350571 h 3168646"/>
              <a:gd name="connsiteX77" fmla="*/ 3086851 w 3172463"/>
              <a:gd name="connsiteY77" fmla="*/ 1379429 h 3168646"/>
              <a:gd name="connsiteX78" fmla="*/ 3102242 w 3172463"/>
              <a:gd name="connsiteY78" fmla="*/ 1408288 h 3168646"/>
              <a:gd name="connsiteX79" fmla="*/ 3119557 w 3172463"/>
              <a:gd name="connsiteY79" fmla="*/ 1437145 h 3168646"/>
              <a:gd name="connsiteX80" fmla="*/ 3135909 w 3172463"/>
              <a:gd name="connsiteY80" fmla="*/ 1465043 h 3168646"/>
              <a:gd name="connsiteX81" fmla="*/ 3150339 w 3172463"/>
              <a:gd name="connsiteY81" fmla="*/ 1494862 h 3168646"/>
              <a:gd name="connsiteX82" fmla="*/ 3161881 w 3172463"/>
              <a:gd name="connsiteY82" fmla="*/ 1523721 h 3168646"/>
              <a:gd name="connsiteX83" fmla="*/ 3169577 w 3172463"/>
              <a:gd name="connsiteY83" fmla="*/ 1553541 h 3168646"/>
              <a:gd name="connsiteX84" fmla="*/ 3172463 w 3172463"/>
              <a:gd name="connsiteY84" fmla="*/ 1584323 h 3168646"/>
              <a:gd name="connsiteX85" fmla="*/ 3169577 w 3172463"/>
              <a:gd name="connsiteY85" fmla="*/ 1615105 h 3168646"/>
              <a:gd name="connsiteX86" fmla="*/ 3161881 w 3172463"/>
              <a:gd name="connsiteY86" fmla="*/ 1644925 h 3168646"/>
              <a:gd name="connsiteX87" fmla="*/ 3150339 w 3172463"/>
              <a:gd name="connsiteY87" fmla="*/ 1673784 h 3168646"/>
              <a:gd name="connsiteX88" fmla="*/ 3135909 w 3172463"/>
              <a:gd name="connsiteY88" fmla="*/ 1703604 h 3168646"/>
              <a:gd name="connsiteX89" fmla="*/ 3119557 w 3172463"/>
              <a:gd name="connsiteY89" fmla="*/ 1731501 h 3168646"/>
              <a:gd name="connsiteX90" fmla="*/ 3102242 w 3172463"/>
              <a:gd name="connsiteY90" fmla="*/ 1760360 h 3168646"/>
              <a:gd name="connsiteX91" fmla="*/ 3086851 w 3172463"/>
              <a:gd name="connsiteY91" fmla="*/ 1789218 h 3168646"/>
              <a:gd name="connsiteX92" fmla="*/ 3071460 w 3172463"/>
              <a:gd name="connsiteY92" fmla="*/ 1818075 h 3168646"/>
              <a:gd name="connsiteX93" fmla="*/ 3059916 w 3172463"/>
              <a:gd name="connsiteY93" fmla="*/ 1845972 h 3168646"/>
              <a:gd name="connsiteX94" fmla="*/ 3052221 w 3172463"/>
              <a:gd name="connsiteY94" fmla="*/ 1875793 h 3168646"/>
              <a:gd name="connsiteX95" fmla="*/ 3048374 w 3172463"/>
              <a:gd name="connsiteY95" fmla="*/ 1905613 h 3168646"/>
              <a:gd name="connsiteX96" fmla="*/ 3048374 w 3172463"/>
              <a:gd name="connsiteY96" fmla="*/ 1937358 h 3168646"/>
              <a:gd name="connsiteX97" fmla="*/ 3050297 w 3172463"/>
              <a:gd name="connsiteY97" fmla="*/ 1970063 h 3168646"/>
              <a:gd name="connsiteX98" fmla="*/ 3054145 w 3172463"/>
              <a:gd name="connsiteY98" fmla="*/ 2002769 h 3168646"/>
              <a:gd name="connsiteX99" fmla="*/ 3058954 w 3172463"/>
              <a:gd name="connsiteY99" fmla="*/ 2035476 h 3168646"/>
              <a:gd name="connsiteX100" fmla="*/ 3062802 w 3172463"/>
              <a:gd name="connsiteY100" fmla="*/ 2068181 h 3168646"/>
              <a:gd name="connsiteX101" fmla="*/ 3065689 w 3172463"/>
              <a:gd name="connsiteY101" fmla="*/ 2100887 h 3168646"/>
              <a:gd name="connsiteX102" fmla="*/ 3064726 w 3172463"/>
              <a:gd name="connsiteY102" fmla="*/ 2131670 h 3168646"/>
              <a:gd name="connsiteX103" fmla="*/ 3060879 w 3172463"/>
              <a:gd name="connsiteY103" fmla="*/ 2161491 h 3168646"/>
              <a:gd name="connsiteX104" fmla="*/ 3052221 w 3172463"/>
              <a:gd name="connsiteY104" fmla="*/ 2190349 h 3168646"/>
              <a:gd name="connsiteX105" fmla="*/ 3039716 w 3172463"/>
              <a:gd name="connsiteY105" fmla="*/ 2214397 h 3168646"/>
              <a:gd name="connsiteX106" fmla="*/ 3023363 w 3172463"/>
              <a:gd name="connsiteY106" fmla="*/ 2237484 h 3168646"/>
              <a:gd name="connsiteX107" fmla="*/ 3004124 w 3172463"/>
              <a:gd name="connsiteY107" fmla="*/ 2257685 h 3168646"/>
              <a:gd name="connsiteX108" fmla="*/ 2982000 w 3172463"/>
              <a:gd name="connsiteY108" fmla="*/ 2277885 h 3168646"/>
              <a:gd name="connsiteX109" fmla="*/ 2958913 w 3172463"/>
              <a:gd name="connsiteY109" fmla="*/ 2296163 h 3168646"/>
              <a:gd name="connsiteX110" fmla="*/ 2934865 w 3172463"/>
              <a:gd name="connsiteY110" fmla="*/ 2314439 h 3168646"/>
              <a:gd name="connsiteX111" fmla="*/ 2909855 w 3172463"/>
              <a:gd name="connsiteY111" fmla="*/ 2332716 h 3168646"/>
              <a:gd name="connsiteX112" fmla="*/ 2886768 w 3172463"/>
              <a:gd name="connsiteY112" fmla="*/ 2350993 h 3168646"/>
              <a:gd name="connsiteX113" fmla="*/ 2864644 w 3172463"/>
              <a:gd name="connsiteY113" fmla="*/ 2370232 h 3168646"/>
              <a:gd name="connsiteX114" fmla="*/ 2845405 w 3172463"/>
              <a:gd name="connsiteY114" fmla="*/ 2392356 h 3168646"/>
              <a:gd name="connsiteX115" fmla="*/ 2828090 w 3172463"/>
              <a:gd name="connsiteY115" fmla="*/ 2413519 h 3168646"/>
              <a:gd name="connsiteX116" fmla="*/ 2814622 w 3172463"/>
              <a:gd name="connsiteY116" fmla="*/ 2437568 h 3168646"/>
              <a:gd name="connsiteX117" fmla="*/ 2803080 w 3172463"/>
              <a:gd name="connsiteY117" fmla="*/ 2463540 h 3168646"/>
              <a:gd name="connsiteX118" fmla="*/ 2793460 w 3172463"/>
              <a:gd name="connsiteY118" fmla="*/ 2491437 h 3168646"/>
              <a:gd name="connsiteX119" fmla="*/ 2784803 w 3172463"/>
              <a:gd name="connsiteY119" fmla="*/ 2520296 h 3168646"/>
              <a:gd name="connsiteX120" fmla="*/ 2777107 w 3172463"/>
              <a:gd name="connsiteY120" fmla="*/ 2549154 h 3168646"/>
              <a:gd name="connsiteX121" fmla="*/ 2769411 w 3172463"/>
              <a:gd name="connsiteY121" fmla="*/ 2578974 h 3168646"/>
              <a:gd name="connsiteX122" fmla="*/ 2760754 w 3172463"/>
              <a:gd name="connsiteY122" fmla="*/ 2606871 h 3168646"/>
              <a:gd name="connsiteX123" fmla="*/ 2751135 w 3172463"/>
              <a:gd name="connsiteY123" fmla="*/ 2634767 h 3168646"/>
              <a:gd name="connsiteX124" fmla="*/ 2739592 w 3172463"/>
              <a:gd name="connsiteY124" fmla="*/ 2660739 h 3168646"/>
              <a:gd name="connsiteX125" fmla="*/ 2725162 w 3172463"/>
              <a:gd name="connsiteY125" fmla="*/ 2683827 h 3168646"/>
              <a:gd name="connsiteX126" fmla="*/ 2707849 w 3172463"/>
              <a:gd name="connsiteY126" fmla="*/ 2704989 h 3168646"/>
              <a:gd name="connsiteX127" fmla="*/ 2686686 w 3172463"/>
              <a:gd name="connsiteY127" fmla="*/ 2722304 h 3168646"/>
              <a:gd name="connsiteX128" fmla="*/ 2663599 w 3172463"/>
              <a:gd name="connsiteY128" fmla="*/ 2736733 h 3168646"/>
              <a:gd name="connsiteX129" fmla="*/ 2637626 w 3172463"/>
              <a:gd name="connsiteY129" fmla="*/ 2748276 h 3168646"/>
              <a:gd name="connsiteX130" fmla="*/ 2609730 w 3172463"/>
              <a:gd name="connsiteY130" fmla="*/ 2757896 h 3168646"/>
              <a:gd name="connsiteX131" fmla="*/ 2581835 w 3172463"/>
              <a:gd name="connsiteY131" fmla="*/ 2766553 h 3168646"/>
              <a:gd name="connsiteX132" fmla="*/ 2552014 w 3172463"/>
              <a:gd name="connsiteY132" fmla="*/ 2774249 h 3168646"/>
              <a:gd name="connsiteX133" fmla="*/ 2523156 w 3172463"/>
              <a:gd name="connsiteY133" fmla="*/ 2781945 h 3168646"/>
              <a:gd name="connsiteX134" fmla="*/ 2494298 w 3172463"/>
              <a:gd name="connsiteY134" fmla="*/ 2790602 h 3168646"/>
              <a:gd name="connsiteX135" fmla="*/ 2466403 w 3172463"/>
              <a:gd name="connsiteY135" fmla="*/ 2800222 h 3168646"/>
              <a:gd name="connsiteX136" fmla="*/ 2440430 w 3172463"/>
              <a:gd name="connsiteY136" fmla="*/ 2811765 h 3168646"/>
              <a:gd name="connsiteX137" fmla="*/ 2416382 w 3172463"/>
              <a:gd name="connsiteY137" fmla="*/ 2825232 h 3168646"/>
              <a:gd name="connsiteX138" fmla="*/ 2395219 w 3172463"/>
              <a:gd name="connsiteY138" fmla="*/ 2842547 h 3168646"/>
              <a:gd name="connsiteX139" fmla="*/ 2373095 w 3172463"/>
              <a:gd name="connsiteY139" fmla="*/ 2861786 h 3168646"/>
              <a:gd name="connsiteX140" fmla="*/ 2353856 w 3172463"/>
              <a:gd name="connsiteY140" fmla="*/ 2883911 h 3168646"/>
              <a:gd name="connsiteX141" fmla="*/ 2335579 w 3172463"/>
              <a:gd name="connsiteY141" fmla="*/ 2906997 h 3168646"/>
              <a:gd name="connsiteX142" fmla="*/ 2317302 w 3172463"/>
              <a:gd name="connsiteY142" fmla="*/ 2931046 h 3168646"/>
              <a:gd name="connsiteX143" fmla="*/ 2299026 w 3172463"/>
              <a:gd name="connsiteY143" fmla="*/ 2955095 h 3168646"/>
              <a:gd name="connsiteX144" fmla="*/ 2280749 w 3172463"/>
              <a:gd name="connsiteY144" fmla="*/ 2978181 h 3168646"/>
              <a:gd name="connsiteX145" fmla="*/ 2260548 w 3172463"/>
              <a:gd name="connsiteY145" fmla="*/ 3000306 h 3168646"/>
              <a:gd name="connsiteX146" fmla="*/ 2240347 w 3172463"/>
              <a:gd name="connsiteY146" fmla="*/ 3019544 h 3168646"/>
              <a:gd name="connsiteX147" fmla="*/ 2217262 w 3172463"/>
              <a:gd name="connsiteY147" fmla="*/ 3035898 h 3168646"/>
              <a:gd name="connsiteX148" fmla="*/ 2193213 w 3172463"/>
              <a:gd name="connsiteY148" fmla="*/ 3048403 h 3168646"/>
              <a:gd name="connsiteX149" fmla="*/ 2164354 w 3172463"/>
              <a:gd name="connsiteY149" fmla="*/ 3057061 h 3168646"/>
              <a:gd name="connsiteX150" fmla="*/ 2134534 w 3172463"/>
              <a:gd name="connsiteY150" fmla="*/ 3060909 h 3168646"/>
              <a:gd name="connsiteX151" fmla="*/ 2103753 w 3172463"/>
              <a:gd name="connsiteY151" fmla="*/ 3061870 h 3168646"/>
              <a:gd name="connsiteX152" fmla="*/ 2071047 w 3172463"/>
              <a:gd name="connsiteY152" fmla="*/ 3058984 h 3168646"/>
              <a:gd name="connsiteX153" fmla="*/ 2038341 w 3172463"/>
              <a:gd name="connsiteY153" fmla="*/ 3055137 h 3168646"/>
              <a:gd name="connsiteX154" fmla="*/ 2005635 w 3172463"/>
              <a:gd name="connsiteY154" fmla="*/ 3050327 h 3168646"/>
              <a:gd name="connsiteX155" fmla="*/ 1972930 w 3172463"/>
              <a:gd name="connsiteY155" fmla="*/ 3046480 h 3168646"/>
              <a:gd name="connsiteX156" fmla="*/ 1940223 w 3172463"/>
              <a:gd name="connsiteY156" fmla="*/ 3044555 h 3168646"/>
              <a:gd name="connsiteX157" fmla="*/ 1908479 w 3172463"/>
              <a:gd name="connsiteY157" fmla="*/ 3044555 h 3168646"/>
              <a:gd name="connsiteX158" fmla="*/ 1878660 w 3172463"/>
              <a:gd name="connsiteY158" fmla="*/ 3048403 h 3168646"/>
              <a:gd name="connsiteX159" fmla="*/ 1847878 w 3172463"/>
              <a:gd name="connsiteY159" fmla="*/ 3056099 h 3168646"/>
              <a:gd name="connsiteX160" fmla="*/ 1819981 w 3172463"/>
              <a:gd name="connsiteY160" fmla="*/ 3067642 h 3168646"/>
              <a:gd name="connsiteX161" fmla="*/ 1791124 w 3172463"/>
              <a:gd name="connsiteY161" fmla="*/ 3083033 h 3168646"/>
              <a:gd name="connsiteX162" fmla="*/ 1762267 w 3172463"/>
              <a:gd name="connsiteY162" fmla="*/ 3098425 h 3168646"/>
              <a:gd name="connsiteX163" fmla="*/ 1733408 w 3172463"/>
              <a:gd name="connsiteY163" fmla="*/ 3115739 h 3168646"/>
              <a:gd name="connsiteX164" fmla="*/ 1705511 w 3172463"/>
              <a:gd name="connsiteY164" fmla="*/ 3132093 h 3168646"/>
              <a:gd name="connsiteX165" fmla="*/ 1675692 w 3172463"/>
              <a:gd name="connsiteY165" fmla="*/ 3146521 h 3168646"/>
              <a:gd name="connsiteX166" fmla="*/ 1646833 w 3172463"/>
              <a:gd name="connsiteY166" fmla="*/ 3158065 h 3168646"/>
              <a:gd name="connsiteX167" fmla="*/ 1617013 w 3172463"/>
              <a:gd name="connsiteY167" fmla="*/ 3165761 h 3168646"/>
              <a:gd name="connsiteX168" fmla="*/ 1586232 w 3172463"/>
              <a:gd name="connsiteY168" fmla="*/ 3168646 h 3168646"/>
              <a:gd name="connsiteX169" fmla="*/ 1555450 w 3172463"/>
              <a:gd name="connsiteY169" fmla="*/ 3165761 h 3168646"/>
              <a:gd name="connsiteX170" fmla="*/ 1525630 w 3172463"/>
              <a:gd name="connsiteY170" fmla="*/ 3158065 h 3168646"/>
              <a:gd name="connsiteX171" fmla="*/ 1496773 w 3172463"/>
              <a:gd name="connsiteY171" fmla="*/ 3146521 h 3168646"/>
              <a:gd name="connsiteX172" fmla="*/ 1466952 w 3172463"/>
              <a:gd name="connsiteY172" fmla="*/ 3132093 h 3168646"/>
              <a:gd name="connsiteX173" fmla="*/ 1439055 w 3172463"/>
              <a:gd name="connsiteY173" fmla="*/ 3115739 h 3168646"/>
              <a:gd name="connsiteX174" fmla="*/ 1410198 w 3172463"/>
              <a:gd name="connsiteY174" fmla="*/ 3098425 h 3168646"/>
              <a:gd name="connsiteX175" fmla="*/ 1381339 w 3172463"/>
              <a:gd name="connsiteY175" fmla="*/ 3083033 h 3168646"/>
              <a:gd name="connsiteX176" fmla="*/ 1352482 w 3172463"/>
              <a:gd name="connsiteY176" fmla="*/ 3067642 h 3168646"/>
              <a:gd name="connsiteX177" fmla="*/ 1323624 w 3172463"/>
              <a:gd name="connsiteY177" fmla="*/ 3056099 h 3168646"/>
              <a:gd name="connsiteX178" fmla="*/ 1293804 w 3172463"/>
              <a:gd name="connsiteY178" fmla="*/ 3048403 h 3168646"/>
              <a:gd name="connsiteX179" fmla="*/ 1263984 w 3172463"/>
              <a:gd name="connsiteY179" fmla="*/ 3044555 h 3168646"/>
              <a:gd name="connsiteX180" fmla="*/ 1232239 w 3172463"/>
              <a:gd name="connsiteY180" fmla="*/ 3044555 h 3168646"/>
              <a:gd name="connsiteX181" fmla="*/ 1199534 w 3172463"/>
              <a:gd name="connsiteY181" fmla="*/ 3046480 h 3168646"/>
              <a:gd name="connsiteX182" fmla="*/ 1166828 w 3172463"/>
              <a:gd name="connsiteY182" fmla="*/ 3050327 h 3168646"/>
              <a:gd name="connsiteX183" fmla="*/ 1134122 w 3172463"/>
              <a:gd name="connsiteY183" fmla="*/ 3055137 h 3168646"/>
              <a:gd name="connsiteX184" fmla="*/ 1101415 w 3172463"/>
              <a:gd name="connsiteY184" fmla="*/ 3058984 h 3168646"/>
              <a:gd name="connsiteX185" fmla="*/ 1068710 w 3172463"/>
              <a:gd name="connsiteY185" fmla="*/ 3061870 h 3168646"/>
              <a:gd name="connsiteX186" fmla="*/ 1037929 w 3172463"/>
              <a:gd name="connsiteY186" fmla="*/ 3060909 h 3168646"/>
              <a:gd name="connsiteX187" fmla="*/ 1008109 w 3172463"/>
              <a:gd name="connsiteY187" fmla="*/ 3057061 h 3168646"/>
              <a:gd name="connsiteX188" fmla="*/ 979250 w 3172463"/>
              <a:gd name="connsiteY188" fmla="*/ 3048403 h 3168646"/>
              <a:gd name="connsiteX189" fmla="*/ 955203 w 3172463"/>
              <a:gd name="connsiteY189" fmla="*/ 3035898 h 3168646"/>
              <a:gd name="connsiteX190" fmla="*/ 932115 w 3172463"/>
              <a:gd name="connsiteY190" fmla="*/ 3019544 h 3168646"/>
              <a:gd name="connsiteX191" fmla="*/ 911915 w 3172463"/>
              <a:gd name="connsiteY191" fmla="*/ 3000306 h 3168646"/>
              <a:gd name="connsiteX192" fmla="*/ 891714 w 3172463"/>
              <a:gd name="connsiteY192" fmla="*/ 2978181 h 3168646"/>
              <a:gd name="connsiteX193" fmla="*/ 873437 w 3172463"/>
              <a:gd name="connsiteY193" fmla="*/ 2955095 h 3168646"/>
              <a:gd name="connsiteX194" fmla="*/ 855161 w 3172463"/>
              <a:gd name="connsiteY194" fmla="*/ 2931046 h 3168646"/>
              <a:gd name="connsiteX195" fmla="*/ 836884 w 3172463"/>
              <a:gd name="connsiteY195" fmla="*/ 2906997 h 3168646"/>
              <a:gd name="connsiteX196" fmla="*/ 818608 w 3172463"/>
              <a:gd name="connsiteY196" fmla="*/ 2883911 h 3168646"/>
              <a:gd name="connsiteX197" fmla="*/ 799368 w 3172463"/>
              <a:gd name="connsiteY197" fmla="*/ 2861786 h 3168646"/>
              <a:gd name="connsiteX198" fmla="*/ 777244 w 3172463"/>
              <a:gd name="connsiteY198" fmla="*/ 2842547 h 3168646"/>
              <a:gd name="connsiteX199" fmla="*/ 756081 w 3172463"/>
              <a:gd name="connsiteY199" fmla="*/ 2825232 h 3168646"/>
              <a:gd name="connsiteX200" fmla="*/ 732033 w 3172463"/>
              <a:gd name="connsiteY200" fmla="*/ 2811765 h 3168646"/>
              <a:gd name="connsiteX201" fmla="*/ 706061 w 3172463"/>
              <a:gd name="connsiteY201" fmla="*/ 2800222 h 3168646"/>
              <a:gd name="connsiteX202" fmla="*/ 678165 w 3172463"/>
              <a:gd name="connsiteY202" fmla="*/ 2790602 h 3168646"/>
              <a:gd name="connsiteX203" fmla="*/ 649306 w 3172463"/>
              <a:gd name="connsiteY203" fmla="*/ 2781945 h 3168646"/>
              <a:gd name="connsiteX204" fmla="*/ 620449 w 3172463"/>
              <a:gd name="connsiteY204" fmla="*/ 2774249 h 3168646"/>
              <a:gd name="connsiteX205" fmla="*/ 590629 w 3172463"/>
              <a:gd name="connsiteY205" fmla="*/ 2766553 h 3168646"/>
              <a:gd name="connsiteX206" fmla="*/ 562733 w 3172463"/>
              <a:gd name="connsiteY206" fmla="*/ 2757896 h 3168646"/>
              <a:gd name="connsiteX207" fmla="*/ 534836 w 3172463"/>
              <a:gd name="connsiteY207" fmla="*/ 2748276 h 3168646"/>
              <a:gd name="connsiteX208" fmla="*/ 508865 w 3172463"/>
              <a:gd name="connsiteY208" fmla="*/ 2736733 h 3168646"/>
              <a:gd name="connsiteX209" fmla="*/ 485777 w 3172463"/>
              <a:gd name="connsiteY209" fmla="*/ 2722304 h 3168646"/>
              <a:gd name="connsiteX210" fmla="*/ 464615 w 3172463"/>
              <a:gd name="connsiteY210" fmla="*/ 2704989 h 3168646"/>
              <a:gd name="connsiteX211" fmla="*/ 447301 w 3172463"/>
              <a:gd name="connsiteY211" fmla="*/ 2683827 h 3168646"/>
              <a:gd name="connsiteX212" fmla="*/ 432872 w 3172463"/>
              <a:gd name="connsiteY212" fmla="*/ 2660739 h 3168646"/>
              <a:gd name="connsiteX213" fmla="*/ 421328 w 3172463"/>
              <a:gd name="connsiteY213" fmla="*/ 2634767 h 3168646"/>
              <a:gd name="connsiteX214" fmla="*/ 411709 w 3172463"/>
              <a:gd name="connsiteY214" fmla="*/ 2606871 h 3168646"/>
              <a:gd name="connsiteX215" fmla="*/ 403052 w 3172463"/>
              <a:gd name="connsiteY215" fmla="*/ 2578974 h 3168646"/>
              <a:gd name="connsiteX216" fmla="*/ 395356 w 3172463"/>
              <a:gd name="connsiteY216" fmla="*/ 2549154 h 3168646"/>
              <a:gd name="connsiteX217" fmla="*/ 387660 w 3172463"/>
              <a:gd name="connsiteY217" fmla="*/ 2520296 h 3168646"/>
              <a:gd name="connsiteX218" fmla="*/ 379003 w 3172463"/>
              <a:gd name="connsiteY218" fmla="*/ 2491437 h 3168646"/>
              <a:gd name="connsiteX219" fmla="*/ 369384 w 3172463"/>
              <a:gd name="connsiteY219" fmla="*/ 2463540 h 3168646"/>
              <a:gd name="connsiteX220" fmla="*/ 357840 w 3172463"/>
              <a:gd name="connsiteY220" fmla="*/ 2437568 h 3168646"/>
              <a:gd name="connsiteX221" fmla="*/ 344373 w 3172463"/>
              <a:gd name="connsiteY221" fmla="*/ 2413519 h 3168646"/>
              <a:gd name="connsiteX222" fmla="*/ 327059 w 3172463"/>
              <a:gd name="connsiteY222" fmla="*/ 2392356 h 3168646"/>
              <a:gd name="connsiteX223" fmla="*/ 307820 w 3172463"/>
              <a:gd name="connsiteY223" fmla="*/ 2370232 h 3168646"/>
              <a:gd name="connsiteX224" fmla="*/ 285695 w 3172463"/>
              <a:gd name="connsiteY224" fmla="*/ 2350993 h 3168646"/>
              <a:gd name="connsiteX225" fmla="*/ 261646 w 3172463"/>
              <a:gd name="connsiteY225" fmla="*/ 2332716 h 3168646"/>
              <a:gd name="connsiteX226" fmla="*/ 237598 w 3172463"/>
              <a:gd name="connsiteY226" fmla="*/ 2314439 h 3168646"/>
              <a:gd name="connsiteX227" fmla="*/ 213550 w 3172463"/>
              <a:gd name="connsiteY227" fmla="*/ 2296163 h 3168646"/>
              <a:gd name="connsiteX228" fmla="*/ 190463 w 3172463"/>
              <a:gd name="connsiteY228" fmla="*/ 2277885 h 3168646"/>
              <a:gd name="connsiteX229" fmla="*/ 168339 w 3172463"/>
              <a:gd name="connsiteY229" fmla="*/ 2257685 h 3168646"/>
              <a:gd name="connsiteX230" fmla="*/ 149100 w 3172463"/>
              <a:gd name="connsiteY230" fmla="*/ 2237484 h 3168646"/>
              <a:gd name="connsiteX231" fmla="*/ 132748 w 3172463"/>
              <a:gd name="connsiteY231" fmla="*/ 2214397 h 3168646"/>
              <a:gd name="connsiteX232" fmla="*/ 120243 w 3172463"/>
              <a:gd name="connsiteY232" fmla="*/ 2190349 h 3168646"/>
              <a:gd name="connsiteX233" fmla="*/ 111585 w 3172463"/>
              <a:gd name="connsiteY233" fmla="*/ 2161491 h 3168646"/>
              <a:gd name="connsiteX234" fmla="*/ 107737 w 3172463"/>
              <a:gd name="connsiteY234" fmla="*/ 2131670 h 3168646"/>
              <a:gd name="connsiteX235" fmla="*/ 106775 w 3172463"/>
              <a:gd name="connsiteY235" fmla="*/ 2100887 h 3168646"/>
              <a:gd name="connsiteX236" fmla="*/ 109661 w 3172463"/>
              <a:gd name="connsiteY236" fmla="*/ 2068181 h 3168646"/>
              <a:gd name="connsiteX237" fmla="*/ 113509 w 3172463"/>
              <a:gd name="connsiteY237" fmla="*/ 2035476 h 3168646"/>
              <a:gd name="connsiteX238" fmla="*/ 118318 w 3172463"/>
              <a:gd name="connsiteY238" fmla="*/ 2002769 h 3168646"/>
              <a:gd name="connsiteX239" fmla="*/ 122166 w 3172463"/>
              <a:gd name="connsiteY239" fmla="*/ 1970063 h 3168646"/>
              <a:gd name="connsiteX240" fmla="*/ 124091 w 3172463"/>
              <a:gd name="connsiteY240" fmla="*/ 1937358 h 3168646"/>
              <a:gd name="connsiteX241" fmla="*/ 124091 w 3172463"/>
              <a:gd name="connsiteY241" fmla="*/ 1905613 h 3168646"/>
              <a:gd name="connsiteX242" fmla="*/ 120243 w 3172463"/>
              <a:gd name="connsiteY242" fmla="*/ 1875793 h 3168646"/>
              <a:gd name="connsiteX243" fmla="*/ 112547 w 3172463"/>
              <a:gd name="connsiteY243" fmla="*/ 1845972 h 3168646"/>
              <a:gd name="connsiteX244" fmla="*/ 101003 w 3172463"/>
              <a:gd name="connsiteY244" fmla="*/ 1818075 h 3168646"/>
              <a:gd name="connsiteX245" fmla="*/ 86575 w 3172463"/>
              <a:gd name="connsiteY245" fmla="*/ 1789218 h 3168646"/>
              <a:gd name="connsiteX246" fmla="*/ 70221 w 3172463"/>
              <a:gd name="connsiteY246" fmla="*/ 1760360 h 3168646"/>
              <a:gd name="connsiteX247" fmla="*/ 52908 w 3172463"/>
              <a:gd name="connsiteY247" fmla="*/ 1731501 h 3168646"/>
              <a:gd name="connsiteX248" fmla="*/ 36554 w 3172463"/>
              <a:gd name="connsiteY248" fmla="*/ 1703604 h 3168646"/>
              <a:gd name="connsiteX249" fmla="*/ 22125 w 3172463"/>
              <a:gd name="connsiteY249" fmla="*/ 1673784 h 3168646"/>
              <a:gd name="connsiteX250" fmla="*/ 10582 w 3172463"/>
              <a:gd name="connsiteY250" fmla="*/ 1644925 h 3168646"/>
              <a:gd name="connsiteX251" fmla="*/ 2886 w 3172463"/>
              <a:gd name="connsiteY251" fmla="*/ 1615105 h 3168646"/>
              <a:gd name="connsiteX252" fmla="*/ 0 w 3172463"/>
              <a:gd name="connsiteY252" fmla="*/ 1584323 h 3168646"/>
              <a:gd name="connsiteX253" fmla="*/ 2886 w 3172463"/>
              <a:gd name="connsiteY253" fmla="*/ 1553541 h 3168646"/>
              <a:gd name="connsiteX254" fmla="*/ 10582 w 3172463"/>
              <a:gd name="connsiteY254" fmla="*/ 1523721 h 3168646"/>
              <a:gd name="connsiteX255" fmla="*/ 22125 w 3172463"/>
              <a:gd name="connsiteY255" fmla="*/ 1494862 h 3168646"/>
              <a:gd name="connsiteX256" fmla="*/ 36554 w 3172463"/>
              <a:gd name="connsiteY256" fmla="*/ 1465043 h 3168646"/>
              <a:gd name="connsiteX257" fmla="*/ 52908 w 3172463"/>
              <a:gd name="connsiteY257" fmla="*/ 1437145 h 3168646"/>
              <a:gd name="connsiteX258" fmla="*/ 70221 w 3172463"/>
              <a:gd name="connsiteY258" fmla="*/ 1408288 h 3168646"/>
              <a:gd name="connsiteX259" fmla="*/ 86575 w 3172463"/>
              <a:gd name="connsiteY259" fmla="*/ 1379429 h 3168646"/>
              <a:gd name="connsiteX260" fmla="*/ 101003 w 3172463"/>
              <a:gd name="connsiteY260" fmla="*/ 1350571 h 3168646"/>
              <a:gd name="connsiteX261" fmla="*/ 112547 w 3172463"/>
              <a:gd name="connsiteY261" fmla="*/ 1322674 h 3168646"/>
              <a:gd name="connsiteX262" fmla="*/ 120243 w 3172463"/>
              <a:gd name="connsiteY262" fmla="*/ 1292853 h 3168646"/>
              <a:gd name="connsiteX263" fmla="*/ 124091 w 3172463"/>
              <a:gd name="connsiteY263" fmla="*/ 1263034 h 3168646"/>
              <a:gd name="connsiteX264" fmla="*/ 124091 w 3172463"/>
              <a:gd name="connsiteY264" fmla="*/ 1231290 h 3168646"/>
              <a:gd name="connsiteX265" fmla="*/ 122166 w 3172463"/>
              <a:gd name="connsiteY265" fmla="*/ 1198583 h 3168646"/>
              <a:gd name="connsiteX266" fmla="*/ 118318 w 3172463"/>
              <a:gd name="connsiteY266" fmla="*/ 1165877 h 3168646"/>
              <a:gd name="connsiteX267" fmla="*/ 113509 w 3172463"/>
              <a:gd name="connsiteY267" fmla="*/ 1133171 h 3168646"/>
              <a:gd name="connsiteX268" fmla="*/ 109661 w 3172463"/>
              <a:gd name="connsiteY268" fmla="*/ 1100465 h 3168646"/>
              <a:gd name="connsiteX269" fmla="*/ 106775 w 3172463"/>
              <a:gd name="connsiteY269" fmla="*/ 1067759 h 3168646"/>
              <a:gd name="connsiteX270" fmla="*/ 107737 w 3172463"/>
              <a:gd name="connsiteY270" fmla="*/ 1036977 h 3168646"/>
              <a:gd name="connsiteX271" fmla="*/ 111585 w 3172463"/>
              <a:gd name="connsiteY271" fmla="*/ 1007156 h 3168646"/>
              <a:gd name="connsiteX272" fmla="*/ 120243 w 3172463"/>
              <a:gd name="connsiteY272" fmla="*/ 978298 h 3168646"/>
              <a:gd name="connsiteX273" fmla="*/ 132748 w 3172463"/>
              <a:gd name="connsiteY273" fmla="*/ 954249 h 3168646"/>
              <a:gd name="connsiteX274" fmla="*/ 149100 w 3172463"/>
              <a:gd name="connsiteY274" fmla="*/ 931163 h 3168646"/>
              <a:gd name="connsiteX275" fmla="*/ 168339 w 3172463"/>
              <a:gd name="connsiteY275" fmla="*/ 910962 h 3168646"/>
              <a:gd name="connsiteX276" fmla="*/ 190463 w 3172463"/>
              <a:gd name="connsiteY276" fmla="*/ 890761 h 3168646"/>
              <a:gd name="connsiteX277" fmla="*/ 213550 w 3172463"/>
              <a:gd name="connsiteY277" fmla="*/ 872484 h 3168646"/>
              <a:gd name="connsiteX278" fmla="*/ 237598 w 3172463"/>
              <a:gd name="connsiteY278" fmla="*/ 854207 h 3168646"/>
              <a:gd name="connsiteX279" fmla="*/ 261646 w 3172463"/>
              <a:gd name="connsiteY279" fmla="*/ 835930 h 3168646"/>
              <a:gd name="connsiteX280" fmla="*/ 285695 w 3172463"/>
              <a:gd name="connsiteY280" fmla="*/ 817653 h 3168646"/>
              <a:gd name="connsiteX281" fmla="*/ 307820 w 3172463"/>
              <a:gd name="connsiteY281" fmla="*/ 798415 h 3168646"/>
              <a:gd name="connsiteX282" fmla="*/ 327059 w 3172463"/>
              <a:gd name="connsiteY282" fmla="*/ 776290 h 3168646"/>
              <a:gd name="connsiteX283" fmla="*/ 344373 w 3172463"/>
              <a:gd name="connsiteY283" fmla="*/ 755127 h 3168646"/>
              <a:gd name="connsiteX284" fmla="*/ 357840 w 3172463"/>
              <a:gd name="connsiteY284" fmla="*/ 731079 h 3168646"/>
              <a:gd name="connsiteX285" fmla="*/ 369384 w 3172463"/>
              <a:gd name="connsiteY285" fmla="*/ 705106 h 3168646"/>
              <a:gd name="connsiteX286" fmla="*/ 379003 w 3172463"/>
              <a:gd name="connsiteY286" fmla="*/ 677209 h 3168646"/>
              <a:gd name="connsiteX287" fmla="*/ 387660 w 3172463"/>
              <a:gd name="connsiteY287" fmla="*/ 648350 h 3168646"/>
              <a:gd name="connsiteX288" fmla="*/ 395356 w 3172463"/>
              <a:gd name="connsiteY288" fmla="*/ 619492 h 3168646"/>
              <a:gd name="connsiteX289" fmla="*/ 403052 w 3172463"/>
              <a:gd name="connsiteY289" fmla="*/ 589672 h 3168646"/>
              <a:gd name="connsiteX290" fmla="*/ 411709 w 3172463"/>
              <a:gd name="connsiteY290" fmla="*/ 561776 h 3168646"/>
              <a:gd name="connsiteX291" fmla="*/ 421328 w 3172463"/>
              <a:gd name="connsiteY291" fmla="*/ 533879 h 3168646"/>
              <a:gd name="connsiteX292" fmla="*/ 432872 w 3172463"/>
              <a:gd name="connsiteY292" fmla="*/ 507907 h 3168646"/>
              <a:gd name="connsiteX293" fmla="*/ 447301 w 3172463"/>
              <a:gd name="connsiteY293" fmla="*/ 484821 h 3168646"/>
              <a:gd name="connsiteX294" fmla="*/ 464615 w 3172463"/>
              <a:gd name="connsiteY294" fmla="*/ 463658 h 3168646"/>
              <a:gd name="connsiteX295" fmla="*/ 485777 w 3172463"/>
              <a:gd name="connsiteY295" fmla="*/ 446342 h 3168646"/>
              <a:gd name="connsiteX296" fmla="*/ 508865 w 3172463"/>
              <a:gd name="connsiteY296" fmla="*/ 431914 h 3168646"/>
              <a:gd name="connsiteX297" fmla="*/ 534836 w 3172463"/>
              <a:gd name="connsiteY297" fmla="*/ 420370 h 3168646"/>
              <a:gd name="connsiteX298" fmla="*/ 562733 w 3172463"/>
              <a:gd name="connsiteY298" fmla="*/ 410751 h 3168646"/>
              <a:gd name="connsiteX299" fmla="*/ 590629 w 3172463"/>
              <a:gd name="connsiteY299" fmla="*/ 402093 h 3168646"/>
              <a:gd name="connsiteX300" fmla="*/ 620449 w 3172463"/>
              <a:gd name="connsiteY300" fmla="*/ 394397 h 3168646"/>
              <a:gd name="connsiteX301" fmla="*/ 649306 w 3172463"/>
              <a:gd name="connsiteY301" fmla="*/ 386701 h 3168646"/>
              <a:gd name="connsiteX302" fmla="*/ 678165 w 3172463"/>
              <a:gd name="connsiteY302" fmla="*/ 378044 h 3168646"/>
              <a:gd name="connsiteX303" fmla="*/ 706061 w 3172463"/>
              <a:gd name="connsiteY303" fmla="*/ 368425 h 3168646"/>
              <a:gd name="connsiteX304" fmla="*/ 732033 w 3172463"/>
              <a:gd name="connsiteY304" fmla="*/ 356881 h 3168646"/>
              <a:gd name="connsiteX305" fmla="*/ 756081 w 3172463"/>
              <a:gd name="connsiteY305" fmla="*/ 343415 h 3168646"/>
              <a:gd name="connsiteX306" fmla="*/ 777244 w 3172463"/>
              <a:gd name="connsiteY306" fmla="*/ 326100 h 3168646"/>
              <a:gd name="connsiteX307" fmla="*/ 799368 w 3172463"/>
              <a:gd name="connsiteY307" fmla="*/ 306860 h 3168646"/>
              <a:gd name="connsiteX308" fmla="*/ 818608 w 3172463"/>
              <a:gd name="connsiteY308" fmla="*/ 284735 h 3168646"/>
              <a:gd name="connsiteX309" fmla="*/ 836884 w 3172463"/>
              <a:gd name="connsiteY309" fmla="*/ 261649 h 3168646"/>
              <a:gd name="connsiteX310" fmla="*/ 855161 w 3172463"/>
              <a:gd name="connsiteY310" fmla="*/ 237601 h 3168646"/>
              <a:gd name="connsiteX311" fmla="*/ 873437 w 3172463"/>
              <a:gd name="connsiteY311" fmla="*/ 213551 h 3168646"/>
              <a:gd name="connsiteX312" fmla="*/ 891714 w 3172463"/>
              <a:gd name="connsiteY312" fmla="*/ 190465 h 3168646"/>
              <a:gd name="connsiteX313" fmla="*/ 911915 w 3172463"/>
              <a:gd name="connsiteY313" fmla="*/ 168340 h 3168646"/>
              <a:gd name="connsiteX314" fmla="*/ 932115 w 3172463"/>
              <a:gd name="connsiteY314" fmla="*/ 149102 h 3168646"/>
              <a:gd name="connsiteX315" fmla="*/ 955203 w 3172463"/>
              <a:gd name="connsiteY315" fmla="*/ 132748 h 3168646"/>
              <a:gd name="connsiteX316" fmla="*/ 979250 w 3172463"/>
              <a:gd name="connsiteY316" fmla="*/ 120243 h 3168646"/>
              <a:gd name="connsiteX317" fmla="*/ 1008109 w 3172463"/>
              <a:gd name="connsiteY317" fmla="*/ 111585 h 3168646"/>
              <a:gd name="connsiteX318" fmla="*/ 1037929 w 3172463"/>
              <a:gd name="connsiteY318" fmla="*/ 107738 h 3168646"/>
              <a:gd name="connsiteX319" fmla="*/ 1068710 w 3172463"/>
              <a:gd name="connsiteY319" fmla="*/ 106776 h 3168646"/>
              <a:gd name="connsiteX320" fmla="*/ 1101415 w 3172463"/>
              <a:gd name="connsiteY320" fmla="*/ 109662 h 3168646"/>
              <a:gd name="connsiteX321" fmla="*/ 1134122 w 3172463"/>
              <a:gd name="connsiteY321" fmla="*/ 113510 h 3168646"/>
              <a:gd name="connsiteX322" fmla="*/ 1166828 w 3172463"/>
              <a:gd name="connsiteY322" fmla="*/ 118320 h 3168646"/>
              <a:gd name="connsiteX323" fmla="*/ 1199534 w 3172463"/>
              <a:gd name="connsiteY323" fmla="*/ 122167 h 3168646"/>
              <a:gd name="connsiteX324" fmla="*/ 1232239 w 3172463"/>
              <a:gd name="connsiteY324" fmla="*/ 124091 h 3168646"/>
              <a:gd name="connsiteX325" fmla="*/ 1263984 w 3172463"/>
              <a:gd name="connsiteY325" fmla="*/ 124091 h 3168646"/>
              <a:gd name="connsiteX326" fmla="*/ 1293804 w 3172463"/>
              <a:gd name="connsiteY326" fmla="*/ 120243 h 3168646"/>
              <a:gd name="connsiteX327" fmla="*/ 1323624 w 3172463"/>
              <a:gd name="connsiteY327" fmla="*/ 112547 h 3168646"/>
              <a:gd name="connsiteX328" fmla="*/ 1352482 w 3172463"/>
              <a:gd name="connsiteY328" fmla="*/ 101004 h 3168646"/>
              <a:gd name="connsiteX329" fmla="*/ 1381339 w 3172463"/>
              <a:gd name="connsiteY329" fmla="*/ 85613 h 3168646"/>
              <a:gd name="connsiteX330" fmla="*/ 1410198 w 3172463"/>
              <a:gd name="connsiteY330" fmla="*/ 70222 h 3168646"/>
              <a:gd name="connsiteX331" fmla="*/ 1439055 w 3172463"/>
              <a:gd name="connsiteY331" fmla="*/ 52907 h 3168646"/>
              <a:gd name="connsiteX332" fmla="*/ 1466952 w 3172463"/>
              <a:gd name="connsiteY332" fmla="*/ 36554 h 3168646"/>
              <a:gd name="connsiteX333" fmla="*/ 1496773 w 3172463"/>
              <a:gd name="connsiteY333" fmla="*/ 22125 h 3168646"/>
              <a:gd name="connsiteX334" fmla="*/ 1525630 w 3172463"/>
              <a:gd name="connsiteY334" fmla="*/ 10581 h 3168646"/>
              <a:gd name="connsiteX335" fmla="*/ 1555450 w 3172463"/>
              <a:gd name="connsiteY335" fmla="*/ 2885 h 316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172463" h="3168646">
                <a:moveTo>
                  <a:pt x="1586232" y="0"/>
                </a:moveTo>
                <a:lnTo>
                  <a:pt x="1617013" y="2885"/>
                </a:lnTo>
                <a:lnTo>
                  <a:pt x="1646833" y="10581"/>
                </a:lnTo>
                <a:lnTo>
                  <a:pt x="1675692" y="22125"/>
                </a:lnTo>
                <a:lnTo>
                  <a:pt x="1705511" y="36554"/>
                </a:lnTo>
                <a:lnTo>
                  <a:pt x="1733408" y="52907"/>
                </a:lnTo>
                <a:lnTo>
                  <a:pt x="1762267" y="70222"/>
                </a:lnTo>
                <a:lnTo>
                  <a:pt x="1791124" y="85613"/>
                </a:lnTo>
                <a:lnTo>
                  <a:pt x="1819981" y="101004"/>
                </a:lnTo>
                <a:lnTo>
                  <a:pt x="1847878" y="112547"/>
                </a:lnTo>
                <a:lnTo>
                  <a:pt x="1878660" y="120243"/>
                </a:lnTo>
                <a:lnTo>
                  <a:pt x="1908479" y="124091"/>
                </a:lnTo>
                <a:lnTo>
                  <a:pt x="1940223" y="124091"/>
                </a:lnTo>
                <a:lnTo>
                  <a:pt x="1972930" y="122167"/>
                </a:lnTo>
                <a:lnTo>
                  <a:pt x="2005635" y="118320"/>
                </a:lnTo>
                <a:lnTo>
                  <a:pt x="2038341" y="113510"/>
                </a:lnTo>
                <a:lnTo>
                  <a:pt x="2071047" y="109662"/>
                </a:lnTo>
                <a:lnTo>
                  <a:pt x="2103753" y="106776"/>
                </a:lnTo>
                <a:lnTo>
                  <a:pt x="2134534" y="107738"/>
                </a:lnTo>
                <a:lnTo>
                  <a:pt x="2164354" y="111585"/>
                </a:lnTo>
                <a:lnTo>
                  <a:pt x="2193213" y="120243"/>
                </a:lnTo>
                <a:lnTo>
                  <a:pt x="2217262" y="132748"/>
                </a:lnTo>
                <a:lnTo>
                  <a:pt x="2240347" y="149102"/>
                </a:lnTo>
                <a:lnTo>
                  <a:pt x="2260548" y="168340"/>
                </a:lnTo>
                <a:lnTo>
                  <a:pt x="2280749" y="190465"/>
                </a:lnTo>
                <a:lnTo>
                  <a:pt x="2299026" y="213551"/>
                </a:lnTo>
                <a:lnTo>
                  <a:pt x="2317302" y="237601"/>
                </a:lnTo>
                <a:lnTo>
                  <a:pt x="2335579" y="261649"/>
                </a:lnTo>
                <a:lnTo>
                  <a:pt x="2353856" y="284735"/>
                </a:lnTo>
                <a:lnTo>
                  <a:pt x="2373095" y="306860"/>
                </a:lnTo>
                <a:lnTo>
                  <a:pt x="2395219" y="326100"/>
                </a:lnTo>
                <a:lnTo>
                  <a:pt x="2416382" y="343415"/>
                </a:lnTo>
                <a:lnTo>
                  <a:pt x="2440430" y="356881"/>
                </a:lnTo>
                <a:lnTo>
                  <a:pt x="2466403" y="368425"/>
                </a:lnTo>
                <a:lnTo>
                  <a:pt x="2494298" y="378044"/>
                </a:lnTo>
                <a:lnTo>
                  <a:pt x="2523156" y="386701"/>
                </a:lnTo>
                <a:lnTo>
                  <a:pt x="2552014" y="394397"/>
                </a:lnTo>
                <a:lnTo>
                  <a:pt x="2581835" y="402093"/>
                </a:lnTo>
                <a:lnTo>
                  <a:pt x="2609730" y="410751"/>
                </a:lnTo>
                <a:lnTo>
                  <a:pt x="2637626" y="420370"/>
                </a:lnTo>
                <a:lnTo>
                  <a:pt x="2663599" y="431914"/>
                </a:lnTo>
                <a:lnTo>
                  <a:pt x="2686686" y="446342"/>
                </a:lnTo>
                <a:lnTo>
                  <a:pt x="2707849" y="463658"/>
                </a:lnTo>
                <a:lnTo>
                  <a:pt x="2725162" y="484821"/>
                </a:lnTo>
                <a:lnTo>
                  <a:pt x="2739592" y="507907"/>
                </a:lnTo>
                <a:lnTo>
                  <a:pt x="2751135" y="533879"/>
                </a:lnTo>
                <a:lnTo>
                  <a:pt x="2760754" y="561776"/>
                </a:lnTo>
                <a:lnTo>
                  <a:pt x="2769411" y="589672"/>
                </a:lnTo>
                <a:lnTo>
                  <a:pt x="2777107" y="619492"/>
                </a:lnTo>
                <a:lnTo>
                  <a:pt x="2784803" y="648350"/>
                </a:lnTo>
                <a:lnTo>
                  <a:pt x="2793460" y="677209"/>
                </a:lnTo>
                <a:lnTo>
                  <a:pt x="2803080" y="705106"/>
                </a:lnTo>
                <a:lnTo>
                  <a:pt x="2814622" y="731079"/>
                </a:lnTo>
                <a:lnTo>
                  <a:pt x="2828090" y="755127"/>
                </a:lnTo>
                <a:lnTo>
                  <a:pt x="2845405" y="776290"/>
                </a:lnTo>
                <a:lnTo>
                  <a:pt x="2864644" y="798415"/>
                </a:lnTo>
                <a:lnTo>
                  <a:pt x="2886768" y="817653"/>
                </a:lnTo>
                <a:lnTo>
                  <a:pt x="2909855" y="835930"/>
                </a:lnTo>
                <a:lnTo>
                  <a:pt x="2934865" y="854207"/>
                </a:lnTo>
                <a:lnTo>
                  <a:pt x="2958913" y="872484"/>
                </a:lnTo>
                <a:lnTo>
                  <a:pt x="2982000" y="890761"/>
                </a:lnTo>
                <a:lnTo>
                  <a:pt x="3004124" y="910962"/>
                </a:lnTo>
                <a:lnTo>
                  <a:pt x="3023363" y="931163"/>
                </a:lnTo>
                <a:lnTo>
                  <a:pt x="3039716" y="954249"/>
                </a:lnTo>
                <a:lnTo>
                  <a:pt x="3052221" y="978298"/>
                </a:lnTo>
                <a:lnTo>
                  <a:pt x="3060879" y="1007156"/>
                </a:lnTo>
                <a:lnTo>
                  <a:pt x="3064726" y="1036977"/>
                </a:lnTo>
                <a:lnTo>
                  <a:pt x="3065689" y="1067759"/>
                </a:lnTo>
                <a:lnTo>
                  <a:pt x="3062802" y="1100465"/>
                </a:lnTo>
                <a:lnTo>
                  <a:pt x="3058954" y="1133171"/>
                </a:lnTo>
                <a:lnTo>
                  <a:pt x="3054145" y="1165877"/>
                </a:lnTo>
                <a:lnTo>
                  <a:pt x="3050297" y="1198583"/>
                </a:lnTo>
                <a:lnTo>
                  <a:pt x="3048374" y="1231290"/>
                </a:lnTo>
                <a:lnTo>
                  <a:pt x="3048374" y="1263034"/>
                </a:lnTo>
                <a:lnTo>
                  <a:pt x="3052221" y="1292853"/>
                </a:lnTo>
                <a:lnTo>
                  <a:pt x="3059916" y="1322674"/>
                </a:lnTo>
                <a:lnTo>
                  <a:pt x="3071460" y="1350571"/>
                </a:lnTo>
                <a:lnTo>
                  <a:pt x="3086851" y="1379429"/>
                </a:lnTo>
                <a:lnTo>
                  <a:pt x="3102242" y="1408288"/>
                </a:lnTo>
                <a:lnTo>
                  <a:pt x="3119557" y="1437145"/>
                </a:lnTo>
                <a:lnTo>
                  <a:pt x="3135909" y="1465043"/>
                </a:lnTo>
                <a:lnTo>
                  <a:pt x="3150339" y="1494862"/>
                </a:lnTo>
                <a:lnTo>
                  <a:pt x="3161881" y="1523721"/>
                </a:lnTo>
                <a:lnTo>
                  <a:pt x="3169577" y="1553541"/>
                </a:lnTo>
                <a:lnTo>
                  <a:pt x="3172463" y="1584323"/>
                </a:lnTo>
                <a:lnTo>
                  <a:pt x="3169577" y="1615105"/>
                </a:lnTo>
                <a:lnTo>
                  <a:pt x="3161881" y="1644925"/>
                </a:lnTo>
                <a:lnTo>
                  <a:pt x="3150339" y="1673784"/>
                </a:lnTo>
                <a:lnTo>
                  <a:pt x="3135909" y="1703604"/>
                </a:lnTo>
                <a:lnTo>
                  <a:pt x="3119557" y="1731501"/>
                </a:lnTo>
                <a:lnTo>
                  <a:pt x="3102242" y="1760360"/>
                </a:lnTo>
                <a:lnTo>
                  <a:pt x="3086851" y="1789218"/>
                </a:lnTo>
                <a:lnTo>
                  <a:pt x="3071460" y="1818075"/>
                </a:lnTo>
                <a:lnTo>
                  <a:pt x="3059916" y="1845972"/>
                </a:lnTo>
                <a:lnTo>
                  <a:pt x="3052221" y="1875793"/>
                </a:lnTo>
                <a:lnTo>
                  <a:pt x="3048374" y="1905613"/>
                </a:lnTo>
                <a:lnTo>
                  <a:pt x="3048374" y="1937358"/>
                </a:lnTo>
                <a:lnTo>
                  <a:pt x="3050297" y="1970063"/>
                </a:lnTo>
                <a:lnTo>
                  <a:pt x="3054145" y="2002769"/>
                </a:lnTo>
                <a:lnTo>
                  <a:pt x="3058954" y="2035476"/>
                </a:lnTo>
                <a:lnTo>
                  <a:pt x="3062802" y="2068181"/>
                </a:lnTo>
                <a:lnTo>
                  <a:pt x="3065689" y="2100887"/>
                </a:lnTo>
                <a:lnTo>
                  <a:pt x="3064726" y="2131670"/>
                </a:lnTo>
                <a:lnTo>
                  <a:pt x="3060879" y="2161491"/>
                </a:lnTo>
                <a:lnTo>
                  <a:pt x="3052221" y="2190349"/>
                </a:lnTo>
                <a:lnTo>
                  <a:pt x="3039716" y="2214397"/>
                </a:lnTo>
                <a:lnTo>
                  <a:pt x="3023363" y="2237484"/>
                </a:lnTo>
                <a:lnTo>
                  <a:pt x="3004124" y="2257685"/>
                </a:lnTo>
                <a:lnTo>
                  <a:pt x="2982000" y="2277885"/>
                </a:lnTo>
                <a:lnTo>
                  <a:pt x="2958913" y="2296163"/>
                </a:lnTo>
                <a:lnTo>
                  <a:pt x="2934865" y="2314439"/>
                </a:lnTo>
                <a:lnTo>
                  <a:pt x="2909855" y="2332716"/>
                </a:lnTo>
                <a:lnTo>
                  <a:pt x="2886768" y="2350993"/>
                </a:lnTo>
                <a:lnTo>
                  <a:pt x="2864644" y="2370232"/>
                </a:lnTo>
                <a:lnTo>
                  <a:pt x="2845405" y="2392356"/>
                </a:lnTo>
                <a:lnTo>
                  <a:pt x="2828090" y="2413519"/>
                </a:lnTo>
                <a:lnTo>
                  <a:pt x="2814622" y="2437568"/>
                </a:lnTo>
                <a:lnTo>
                  <a:pt x="2803080" y="2463540"/>
                </a:lnTo>
                <a:lnTo>
                  <a:pt x="2793460" y="2491437"/>
                </a:lnTo>
                <a:lnTo>
                  <a:pt x="2784803" y="2520296"/>
                </a:lnTo>
                <a:lnTo>
                  <a:pt x="2777107" y="2549154"/>
                </a:lnTo>
                <a:lnTo>
                  <a:pt x="2769411" y="2578974"/>
                </a:lnTo>
                <a:lnTo>
                  <a:pt x="2760754" y="2606871"/>
                </a:lnTo>
                <a:lnTo>
                  <a:pt x="2751135" y="2634767"/>
                </a:lnTo>
                <a:lnTo>
                  <a:pt x="2739592" y="2660739"/>
                </a:lnTo>
                <a:lnTo>
                  <a:pt x="2725162" y="2683827"/>
                </a:lnTo>
                <a:lnTo>
                  <a:pt x="2707849" y="2704989"/>
                </a:lnTo>
                <a:lnTo>
                  <a:pt x="2686686" y="2722304"/>
                </a:lnTo>
                <a:lnTo>
                  <a:pt x="2663599" y="2736733"/>
                </a:lnTo>
                <a:lnTo>
                  <a:pt x="2637626" y="2748276"/>
                </a:lnTo>
                <a:lnTo>
                  <a:pt x="2609730" y="2757896"/>
                </a:lnTo>
                <a:lnTo>
                  <a:pt x="2581835" y="2766553"/>
                </a:lnTo>
                <a:lnTo>
                  <a:pt x="2552014" y="2774249"/>
                </a:lnTo>
                <a:lnTo>
                  <a:pt x="2523156" y="2781945"/>
                </a:lnTo>
                <a:lnTo>
                  <a:pt x="2494298" y="2790602"/>
                </a:lnTo>
                <a:lnTo>
                  <a:pt x="2466403" y="2800222"/>
                </a:lnTo>
                <a:lnTo>
                  <a:pt x="2440430" y="2811765"/>
                </a:lnTo>
                <a:lnTo>
                  <a:pt x="2416382" y="2825232"/>
                </a:lnTo>
                <a:lnTo>
                  <a:pt x="2395219" y="2842547"/>
                </a:lnTo>
                <a:lnTo>
                  <a:pt x="2373095" y="2861786"/>
                </a:lnTo>
                <a:lnTo>
                  <a:pt x="2353856" y="2883911"/>
                </a:lnTo>
                <a:lnTo>
                  <a:pt x="2335579" y="2906997"/>
                </a:lnTo>
                <a:lnTo>
                  <a:pt x="2317302" y="2931046"/>
                </a:lnTo>
                <a:lnTo>
                  <a:pt x="2299026" y="2955095"/>
                </a:lnTo>
                <a:lnTo>
                  <a:pt x="2280749" y="2978181"/>
                </a:lnTo>
                <a:lnTo>
                  <a:pt x="2260548" y="3000306"/>
                </a:lnTo>
                <a:lnTo>
                  <a:pt x="2240347" y="3019544"/>
                </a:lnTo>
                <a:lnTo>
                  <a:pt x="2217262" y="3035898"/>
                </a:lnTo>
                <a:lnTo>
                  <a:pt x="2193213" y="3048403"/>
                </a:lnTo>
                <a:lnTo>
                  <a:pt x="2164354" y="3057061"/>
                </a:lnTo>
                <a:lnTo>
                  <a:pt x="2134534" y="3060909"/>
                </a:lnTo>
                <a:lnTo>
                  <a:pt x="2103753" y="3061870"/>
                </a:lnTo>
                <a:lnTo>
                  <a:pt x="2071047" y="3058984"/>
                </a:lnTo>
                <a:lnTo>
                  <a:pt x="2038341" y="3055137"/>
                </a:lnTo>
                <a:lnTo>
                  <a:pt x="2005635" y="3050327"/>
                </a:lnTo>
                <a:lnTo>
                  <a:pt x="1972930" y="3046480"/>
                </a:lnTo>
                <a:lnTo>
                  <a:pt x="1940223" y="3044555"/>
                </a:lnTo>
                <a:lnTo>
                  <a:pt x="1908479" y="3044555"/>
                </a:lnTo>
                <a:lnTo>
                  <a:pt x="1878660" y="3048403"/>
                </a:lnTo>
                <a:lnTo>
                  <a:pt x="1847878" y="3056099"/>
                </a:lnTo>
                <a:lnTo>
                  <a:pt x="1819981" y="3067642"/>
                </a:lnTo>
                <a:lnTo>
                  <a:pt x="1791124" y="3083033"/>
                </a:lnTo>
                <a:lnTo>
                  <a:pt x="1762267" y="3098425"/>
                </a:lnTo>
                <a:lnTo>
                  <a:pt x="1733408" y="3115739"/>
                </a:lnTo>
                <a:lnTo>
                  <a:pt x="1705511" y="3132093"/>
                </a:lnTo>
                <a:lnTo>
                  <a:pt x="1675692" y="3146521"/>
                </a:lnTo>
                <a:lnTo>
                  <a:pt x="1646833" y="3158065"/>
                </a:lnTo>
                <a:lnTo>
                  <a:pt x="1617013" y="3165761"/>
                </a:lnTo>
                <a:lnTo>
                  <a:pt x="1586232" y="3168646"/>
                </a:lnTo>
                <a:lnTo>
                  <a:pt x="1555450" y="3165761"/>
                </a:lnTo>
                <a:lnTo>
                  <a:pt x="1525630" y="3158065"/>
                </a:lnTo>
                <a:lnTo>
                  <a:pt x="1496773" y="3146521"/>
                </a:lnTo>
                <a:lnTo>
                  <a:pt x="1466952" y="3132093"/>
                </a:lnTo>
                <a:lnTo>
                  <a:pt x="1439055" y="3115739"/>
                </a:lnTo>
                <a:lnTo>
                  <a:pt x="1410198" y="3098425"/>
                </a:lnTo>
                <a:lnTo>
                  <a:pt x="1381339" y="3083033"/>
                </a:lnTo>
                <a:lnTo>
                  <a:pt x="1352482" y="3067642"/>
                </a:lnTo>
                <a:lnTo>
                  <a:pt x="1323624" y="3056099"/>
                </a:lnTo>
                <a:lnTo>
                  <a:pt x="1293804" y="3048403"/>
                </a:lnTo>
                <a:lnTo>
                  <a:pt x="1263984" y="3044555"/>
                </a:lnTo>
                <a:lnTo>
                  <a:pt x="1232239" y="3044555"/>
                </a:lnTo>
                <a:lnTo>
                  <a:pt x="1199534" y="3046480"/>
                </a:lnTo>
                <a:lnTo>
                  <a:pt x="1166828" y="3050327"/>
                </a:lnTo>
                <a:lnTo>
                  <a:pt x="1134122" y="3055137"/>
                </a:lnTo>
                <a:lnTo>
                  <a:pt x="1101415" y="3058984"/>
                </a:lnTo>
                <a:lnTo>
                  <a:pt x="1068710" y="3061870"/>
                </a:lnTo>
                <a:lnTo>
                  <a:pt x="1037929" y="3060909"/>
                </a:lnTo>
                <a:lnTo>
                  <a:pt x="1008109" y="3057061"/>
                </a:lnTo>
                <a:lnTo>
                  <a:pt x="979250" y="3048403"/>
                </a:lnTo>
                <a:lnTo>
                  <a:pt x="955203" y="3035898"/>
                </a:lnTo>
                <a:lnTo>
                  <a:pt x="932115" y="3019544"/>
                </a:lnTo>
                <a:lnTo>
                  <a:pt x="911915" y="3000306"/>
                </a:lnTo>
                <a:lnTo>
                  <a:pt x="891714" y="2978181"/>
                </a:lnTo>
                <a:lnTo>
                  <a:pt x="873437" y="2955095"/>
                </a:lnTo>
                <a:lnTo>
                  <a:pt x="855161" y="2931046"/>
                </a:lnTo>
                <a:lnTo>
                  <a:pt x="836884" y="2906997"/>
                </a:lnTo>
                <a:lnTo>
                  <a:pt x="818608" y="2883911"/>
                </a:lnTo>
                <a:lnTo>
                  <a:pt x="799368" y="2861786"/>
                </a:lnTo>
                <a:lnTo>
                  <a:pt x="777244" y="2842547"/>
                </a:lnTo>
                <a:lnTo>
                  <a:pt x="756081" y="2825232"/>
                </a:lnTo>
                <a:lnTo>
                  <a:pt x="732033" y="2811765"/>
                </a:lnTo>
                <a:lnTo>
                  <a:pt x="706061" y="2800222"/>
                </a:lnTo>
                <a:lnTo>
                  <a:pt x="678165" y="2790602"/>
                </a:lnTo>
                <a:lnTo>
                  <a:pt x="649306" y="2781945"/>
                </a:lnTo>
                <a:lnTo>
                  <a:pt x="620449" y="2774249"/>
                </a:lnTo>
                <a:lnTo>
                  <a:pt x="590629" y="2766553"/>
                </a:lnTo>
                <a:lnTo>
                  <a:pt x="562733" y="2757896"/>
                </a:lnTo>
                <a:lnTo>
                  <a:pt x="534836" y="2748276"/>
                </a:lnTo>
                <a:lnTo>
                  <a:pt x="508865" y="2736733"/>
                </a:lnTo>
                <a:lnTo>
                  <a:pt x="485777" y="2722304"/>
                </a:lnTo>
                <a:lnTo>
                  <a:pt x="464615" y="2704989"/>
                </a:lnTo>
                <a:lnTo>
                  <a:pt x="447301" y="2683827"/>
                </a:lnTo>
                <a:lnTo>
                  <a:pt x="432872" y="2660739"/>
                </a:lnTo>
                <a:lnTo>
                  <a:pt x="421328" y="2634767"/>
                </a:lnTo>
                <a:lnTo>
                  <a:pt x="411709" y="2606871"/>
                </a:lnTo>
                <a:lnTo>
                  <a:pt x="403052" y="2578974"/>
                </a:lnTo>
                <a:lnTo>
                  <a:pt x="395356" y="2549154"/>
                </a:lnTo>
                <a:lnTo>
                  <a:pt x="387660" y="2520296"/>
                </a:lnTo>
                <a:lnTo>
                  <a:pt x="379003" y="2491437"/>
                </a:lnTo>
                <a:lnTo>
                  <a:pt x="369384" y="2463540"/>
                </a:lnTo>
                <a:lnTo>
                  <a:pt x="357840" y="2437568"/>
                </a:lnTo>
                <a:lnTo>
                  <a:pt x="344373" y="2413519"/>
                </a:lnTo>
                <a:lnTo>
                  <a:pt x="327059" y="2392356"/>
                </a:lnTo>
                <a:lnTo>
                  <a:pt x="307820" y="2370232"/>
                </a:lnTo>
                <a:lnTo>
                  <a:pt x="285695" y="2350993"/>
                </a:lnTo>
                <a:lnTo>
                  <a:pt x="261646" y="2332716"/>
                </a:lnTo>
                <a:lnTo>
                  <a:pt x="237598" y="2314439"/>
                </a:lnTo>
                <a:lnTo>
                  <a:pt x="213550" y="2296163"/>
                </a:lnTo>
                <a:lnTo>
                  <a:pt x="190463" y="2277885"/>
                </a:lnTo>
                <a:lnTo>
                  <a:pt x="168339" y="2257685"/>
                </a:lnTo>
                <a:lnTo>
                  <a:pt x="149100" y="2237484"/>
                </a:lnTo>
                <a:lnTo>
                  <a:pt x="132748" y="2214397"/>
                </a:lnTo>
                <a:lnTo>
                  <a:pt x="120243" y="2190349"/>
                </a:lnTo>
                <a:lnTo>
                  <a:pt x="111585" y="2161491"/>
                </a:lnTo>
                <a:lnTo>
                  <a:pt x="107737" y="2131670"/>
                </a:lnTo>
                <a:lnTo>
                  <a:pt x="106775" y="2100887"/>
                </a:lnTo>
                <a:lnTo>
                  <a:pt x="109661" y="2068181"/>
                </a:lnTo>
                <a:lnTo>
                  <a:pt x="113509" y="2035476"/>
                </a:lnTo>
                <a:lnTo>
                  <a:pt x="118318" y="2002769"/>
                </a:lnTo>
                <a:lnTo>
                  <a:pt x="122166" y="1970063"/>
                </a:lnTo>
                <a:lnTo>
                  <a:pt x="124091" y="1937358"/>
                </a:lnTo>
                <a:lnTo>
                  <a:pt x="124091" y="1905613"/>
                </a:lnTo>
                <a:lnTo>
                  <a:pt x="120243" y="1875793"/>
                </a:lnTo>
                <a:lnTo>
                  <a:pt x="112547" y="1845972"/>
                </a:lnTo>
                <a:lnTo>
                  <a:pt x="101003" y="1818075"/>
                </a:lnTo>
                <a:lnTo>
                  <a:pt x="86575" y="1789218"/>
                </a:lnTo>
                <a:lnTo>
                  <a:pt x="70221" y="1760360"/>
                </a:lnTo>
                <a:lnTo>
                  <a:pt x="52908" y="1731501"/>
                </a:lnTo>
                <a:lnTo>
                  <a:pt x="36554" y="1703604"/>
                </a:lnTo>
                <a:lnTo>
                  <a:pt x="22125" y="1673784"/>
                </a:lnTo>
                <a:lnTo>
                  <a:pt x="10582" y="1644925"/>
                </a:lnTo>
                <a:lnTo>
                  <a:pt x="2886" y="1615105"/>
                </a:lnTo>
                <a:lnTo>
                  <a:pt x="0" y="1584323"/>
                </a:lnTo>
                <a:lnTo>
                  <a:pt x="2886" y="1553541"/>
                </a:lnTo>
                <a:lnTo>
                  <a:pt x="10582" y="1523721"/>
                </a:lnTo>
                <a:lnTo>
                  <a:pt x="22125" y="1494862"/>
                </a:lnTo>
                <a:lnTo>
                  <a:pt x="36554" y="1465043"/>
                </a:lnTo>
                <a:lnTo>
                  <a:pt x="52908" y="1437145"/>
                </a:lnTo>
                <a:lnTo>
                  <a:pt x="70221" y="1408288"/>
                </a:lnTo>
                <a:lnTo>
                  <a:pt x="86575" y="1379429"/>
                </a:lnTo>
                <a:lnTo>
                  <a:pt x="101003" y="1350571"/>
                </a:lnTo>
                <a:lnTo>
                  <a:pt x="112547" y="1322674"/>
                </a:lnTo>
                <a:lnTo>
                  <a:pt x="120243" y="1292853"/>
                </a:lnTo>
                <a:lnTo>
                  <a:pt x="124091" y="1263034"/>
                </a:lnTo>
                <a:lnTo>
                  <a:pt x="124091" y="1231290"/>
                </a:lnTo>
                <a:lnTo>
                  <a:pt x="122166" y="1198583"/>
                </a:lnTo>
                <a:lnTo>
                  <a:pt x="118318" y="1165877"/>
                </a:lnTo>
                <a:lnTo>
                  <a:pt x="113509" y="1133171"/>
                </a:lnTo>
                <a:lnTo>
                  <a:pt x="109661" y="1100465"/>
                </a:lnTo>
                <a:lnTo>
                  <a:pt x="106775" y="1067759"/>
                </a:lnTo>
                <a:lnTo>
                  <a:pt x="107737" y="1036977"/>
                </a:lnTo>
                <a:lnTo>
                  <a:pt x="111585" y="1007156"/>
                </a:lnTo>
                <a:lnTo>
                  <a:pt x="120243" y="978298"/>
                </a:lnTo>
                <a:lnTo>
                  <a:pt x="132748" y="954249"/>
                </a:lnTo>
                <a:lnTo>
                  <a:pt x="149100" y="931163"/>
                </a:lnTo>
                <a:lnTo>
                  <a:pt x="168339" y="910962"/>
                </a:lnTo>
                <a:lnTo>
                  <a:pt x="190463" y="890761"/>
                </a:lnTo>
                <a:lnTo>
                  <a:pt x="213550" y="872484"/>
                </a:lnTo>
                <a:lnTo>
                  <a:pt x="237598" y="854207"/>
                </a:lnTo>
                <a:lnTo>
                  <a:pt x="261646" y="835930"/>
                </a:lnTo>
                <a:lnTo>
                  <a:pt x="285695" y="817653"/>
                </a:lnTo>
                <a:lnTo>
                  <a:pt x="307820" y="798415"/>
                </a:lnTo>
                <a:lnTo>
                  <a:pt x="327059" y="776290"/>
                </a:lnTo>
                <a:lnTo>
                  <a:pt x="344373" y="755127"/>
                </a:lnTo>
                <a:lnTo>
                  <a:pt x="357840" y="731079"/>
                </a:lnTo>
                <a:lnTo>
                  <a:pt x="369384" y="705106"/>
                </a:lnTo>
                <a:lnTo>
                  <a:pt x="379003" y="677209"/>
                </a:lnTo>
                <a:lnTo>
                  <a:pt x="387660" y="648350"/>
                </a:lnTo>
                <a:lnTo>
                  <a:pt x="395356" y="619492"/>
                </a:lnTo>
                <a:lnTo>
                  <a:pt x="403052" y="589672"/>
                </a:lnTo>
                <a:lnTo>
                  <a:pt x="411709" y="561776"/>
                </a:lnTo>
                <a:lnTo>
                  <a:pt x="421328" y="533879"/>
                </a:lnTo>
                <a:lnTo>
                  <a:pt x="432872" y="507907"/>
                </a:lnTo>
                <a:lnTo>
                  <a:pt x="447301" y="484821"/>
                </a:lnTo>
                <a:lnTo>
                  <a:pt x="464615" y="463658"/>
                </a:lnTo>
                <a:lnTo>
                  <a:pt x="485777" y="446342"/>
                </a:lnTo>
                <a:lnTo>
                  <a:pt x="508865" y="431914"/>
                </a:lnTo>
                <a:lnTo>
                  <a:pt x="534836" y="420370"/>
                </a:lnTo>
                <a:lnTo>
                  <a:pt x="562733" y="410751"/>
                </a:lnTo>
                <a:lnTo>
                  <a:pt x="590629" y="402093"/>
                </a:lnTo>
                <a:lnTo>
                  <a:pt x="620449" y="394397"/>
                </a:lnTo>
                <a:lnTo>
                  <a:pt x="649306" y="386701"/>
                </a:lnTo>
                <a:lnTo>
                  <a:pt x="678165" y="378044"/>
                </a:lnTo>
                <a:lnTo>
                  <a:pt x="706061" y="368425"/>
                </a:lnTo>
                <a:lnTo>
                  <a:pt x="732033" y="356881"/>
                </a:lnTo>
                <a:lnTo>
                  <a:pt x="756081" y="343415"/>
                </a:lnTo>
                <a:lnTo>
                  <a:pt x="777244" y="326100"/>
                </a:lnTo>
                <a:lnTo>
                  <a:pt x="799368" y="306860"/>
                </a:lnTo>
                <a:lnTo>
                  <a:pt x="818608" y="284735"/>
                </a:lnTo>
                <a:lnTo>
                  <a:pt x="836884" y="261649"/>
                </a:lnTo>
                <a:lnTo>
                  <a:pt x="855161" y="237601"/>
                </a:lnTo>
                <a:lnTo>
                  <a:pt x="873437" y="213551"/>
                </a:lnTo>
                <a:lnTo>
                  <a:pt x="891714" y="190465"/>
                </a:lnTo>
                <a:lnTo>
                  <a:pt x="911915" y="168340"/>
                </a:lnTo>
                <a:lnTo>
                  <a:pt x="932115" y="149102"/>
                </a:lnTo>
                <a:lnTo>
                  <a:pt x="955203" y="132748"/>
                </a:lnTo>
                <a:lnTo>
                  <a:pt x="979250" y="120243"/>
                </a:lnTo>
                <a:lnTo>
                  <a:pt x="1008109" y="111585"/>
                </a:lnTo>
                <a:lnTo>
                  <a:pt x="1037929" y="107738"/>
                </a:lnTo>
                <a:lnTo>
                  <a:pt x="1068710" y="106776"/>
                </a:lnTo>
                <a:lnTo>
                  <a:pt x="1101415" y="109662"/>
                </a:lnTo>
                <a:lnTo>
                  <a:pt x="1134122" y="113510"/>
                </a:lnTo>
                <a:lnTo>
                  <a:pt x="1166828" y="118320"/>
                </a:lnTo>
                <a:lnTo>
                  <a:pt x="1199534" y="122167"/>
                </a:lnTo>
                <a:lnTo>
                  <a:pt x="1232239" y="124091"/>
                </a:lnTo>
                <a:lnTo>
                  <a:pt x="1263984" y="124091"/>
                </a:lnTo>
                <a:lnTo>
                  <a:pt x="1293804" y="120243"/>
                </a:lnTo>
                <a:lnTo>
                  <a:pt x="1323624" y="112547"/>
                </a:lnTo>
                <a:lnTo>
                  <a:pt x="1352482" y="101004"/>
                </a:lnTo>
                <a:lnTo>
                  <a:pt x="1381339" y="85613"/>
                </a:lnTo>
                <a:lnTo>
                  <a:pt x="1410198" y="70222"/>
                </a:lnTo>
                <a:lnTo>
                  <a:pt x="1439055" y="52907"/>
                </a:lnTo>
                <a:lnTo>
                  <a:pt x="1466952" y="36554"/>
                </a:lnTo>
                <a:lnTo>
                  <a:pt x="1496773" y="22125"/>
                </a:lnTo>
                <a:lnTo>
                  <a:pt x="1525630" y="10581"/>
                </a:lnTo>
                <a:lnTo>
                  <a:pt x="1555450" y="288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Foot with solid fill">
            <a:extLst>
              <a:ext uri="{FF2B5EF4-FFF2-40B4-BE49-F238E27FC236}">
                <a16:creationId xmlns:a16="http://schemas.microsoft.com/office/drawing/2014/main" id="{27F80F44-69B1-4049-960D-0E9546D4B3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9744" y="929245"/>
            <a:ext cx="1620000" cy="1620000"/>
          </a:xfrm>
          <a:prstGeom prst="rect">
            <a:avLst/>
          </a:prstGeom>
        </p:spPr>
      </p:pic>
      <p:sp>
        <p:nvSpPr>
          <p:cNvPr id="34" name="Freeform: Shape 33">
            <a:extLst>
              <a:ext uri="{FF2B5EF4-FFF2-40B4-BE49-F238E27FC236}">
                <a16:creationId xmlns:a16="http://schemas.microsoft.com/office/drawing/2014/main" id="{5A091AD4-99C5-4A8F-9DE8-CD8FADB7C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8578" y="480060"/>
            <a:ext cx="2521435" cy="2518372"/>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36" name="Freeform: Shape 35">
            <a:extLst>
              <a:ext uri="{FF2B5EF4-FFF2-40B4-BE49-F238E27FC236}">
                <a16:creationId xmlns:a16="http://schemas.microsoft.com/office/drawing/2014/main" id="{25E7E001-5FA8-44C6-94A5-BD539BDB91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9622" y="551004"/>
            <a:ext cx="2379348" cy="2376484"/>
          </a:xfrm>
          <a:custGeom>
            <a:avLst/>
            <a:gdLst>
              <a:gd name="connsiteX0" fmla="*/ 1586232 w 3172463"/>
              <a:gd name="connsiteY0" fmla="*/ 0 h 3168646"/>
              <a:gd name="connsiteX1" fmla="*/ 1617013 w 3172463"/>
              <a:gd name="connsiteY1" fmla="*/ 2885 h 3168646"/>
              <a:gd name="connsiteX2" fmla="*/ 1646833 w 3172463"/>
              <a:gd name="connsiteY2" fmla="*/ 10581 h 3168646"/>
              <a:gd name="connsiteX3" fmla="*/ 1675692 w 3172463"/>
              <a:gd name="connsiteY3" fmla="*/ 22125 h 3168646"/>
              <a:gd name="connsiteX4" fmla="*/ 1705511 w 3172463"/>
              <a:gd name="connsiteY4" fmla="*/ 36554 h 3168646"/>
              <a:gd name="connsiteX5" fmla="*/ 1733408 w 3172463"/>
              <a:gd name="connsiteY5" fmla="*/ 52907 h 3168646"/>
              <a:gd name="connsiteX6" fmla="*/ 1762267 w 3172463"/>
              <a:gd name="connsiteY6" fmla="*/ 70222 h 3168646"/>
              <a:gd name="connsiteX7" fmla="*/ 1791124 w 3172463"/>
              <a:gd name="connsiteY7" fmla="*/ 85613 h 3168646"/>
              <a:gd name="connsiteX8" fmla="*/ 1819981 w 3172463"/>
              <a:gd name="connsiteY8" fmla="*/ 101004 h 3168646"/>
              <a:gd name="connsiteX9" fmla="*/ 1847878 w 3172463"/>
              <a:gd name="connsiteY9" fmla="*/ 112547 h 3168646"/>
              <a:gd name="connsiteX10" fmla="*/ 1878660 w 3172463"/>
              <a:gd name="connsiteY10" fmla="*/ 120243 h 3168646"/>
              <a:gd name="connsiteX11" fmla="*/ 1908479 w 3172463"/>
              <a:gd name="connsiteY11" fmla="*/ 124091 h 3168646"/>
              <a:gd name="connsiteX12" fmla="*/ 1940223 w 3172463"/>
              <a:gd name="connsiteY12" fmla="*/ 124091 h 3168646"/>
              <a:gd name="connsiteX13" fmla="*/ 1972930 w 3172463"/>
              <a:gd name="connsiteY13" fmla="*/ 122167 h 3168646"/>
              <a:gd name="connsiteX14" fmla="*/ 2005635 w 3172463"/>
              <a:gd name="connsiteY14" fmla="*/ 118320 h 3168646"/>
              <a:gd name="connsiteX15" fmla="*/ 2038341 w 3172463"/>
              <a:gd name="connsiteY15" fmla="*/ 113510 h 3168646"/>
              <a:gd name="connsiteX16" fmla="*/ 2071047 w 3172463"/>
              <a:gd name="connsiteY16" fmla="*/ 109662 h 3168646"/>
              <a:gd name="connsiteX17" fmla="*/ 2103753 w 3172463"/>
              <a:gd name="connsiteY17" fmla="*/ 106776 h 3168646"/>
              <a:gd name="connsiteX18" fmla="*/ 2134534 w 3172463"/>
              <a:gd name="connsiteY18" fmla="*/ 107738 h 3168646"/>
              <a:gd name="connsiteX19" fmla="*/ 2164354 w 3172463"/>
              <a:gd name="connsiteY19" fmla="*/ 111585 h 3168646"/>
              <a:gd name="connsiteX20" fmla="*/ 2193213 w 3172463"/>
              <a:gd name="connsiteY20" fmla="*/ 120243 h 3168646"/>
              <a:gd name="connsiteX21" fmla="*/ 2217262 w 3172463"/>
              <a:gd name="connsiteY21" fmla="*/ 132748 h 3168646"/>
              <a:gd name="connsiteX22" fmla="*/ 2240347 w 3172463"/>
              <a:gd name="connsiteY22" fmla="*/ 149102 h 3168646"/>
              <a:gd name="connsiteX23" fmla="*/ 2260548 w 3172463"/>
              <a:gd name="connsiteY23" fmla="*/ 168340 h 3168646"/>
              <a:gd name="connsiteX24" fmla="*/ 2280749 w 3172463"/>
              <a:gd name="connsiteY24" fmla="*/ 190465 h 3168646"/>
              <a:gd name="connsiteX25" fmla="*/ 2299026 w 3172463"/>
              <a:gd name="connsiteY25" fmla="*/ 213551 h 3168646"/>
              <a:gd name="connsiteX26" fmla="*/ 2317302 w 3172463"/>
              <a:gd name="connsiteY26" fmla="*/ 237601 h 3168646"/>
              <a:gd name="connsiteX27" fmla="*/ 2335579 w 3172463"/>
              <a:gd name="connsiteY27" fmla="*/ 261649 h 3168646"/>
              <a:gd name="connsiteX28" fmla="*/ 2353856 w 3172463"/>
              <a:gd name="connsiteY28" fmla="*/ 284735 h 3168646"/>
              <a:gd name="connsiteX29" fmla="*/ 2373095 w 3172463"/>
              <a:gd name="connsiteY29" fmla="*/ 306860 h 3168646"/>
              <a:gd name="connsiteX30" fmla="*/ 2395219 w 3172463"/>
              <a:gd name="connsiteY30" fmla="*/ 326100 h 3168646"/>
              <a:gd name="connsiteX31" fmla="*/ 2416382 w 3172463"/>
              <a:gd name="connsiteY31" fmla="*/ 343415 h 3168646"/>
              <a:gd name="connsiteX32" fmla="*/ 2440430 w 3172463"/>
              <a:gd name="connsiteY32" fmla="*/ 356881 h 3168646"/>
              <a:gd name="connsiteX33" fmla="*/ 2466403 w 3172463"/>
              <a:gd name="connsiteY33" fmla="*/ 368425 h 3168646"/>
              <a:gd name="connsiteX34" fmla="*/ 2494298 w 3172463"/>
              <a:gd name="connsiteY34" fmla="*/ 378044 h 3168646"/>
              <a:gd name="connsiteX35" fmla="*/ 2523156 w 3172463"/>
              <a:gd name="connsiteY35" fmla="*/ 386701 h 3168646"/>
              <a:gd name="connsiteX36" fmla="*/ 2552014 w 3172463"/>
              <a:gd name="connsiteY36" fmla="*/ 394397 h 3168646"/>
              <a:gd name="connsiteX37" fmla="*/ 2581835 w 3172463"/>
              <a:gd name="connsiteY37" fmla="*/ 402093 h 3168646"/>
              <a:gd name="connsiteX38" fmla="*/ 2609730 w 3172463"/>
              <a:gd name="connsiteY38" fmla="*/ 410751 h 3168646"/>
              <a:gd name="connsiteX39" fmla="*/ 2637626 w 3172463"/>
              <a:gd name="connsiteY39" fmla="*/ 420370 h 3168646"/>
              <a:gd name="connsiteX40" fmla="*/ 2663599 w 3172463"/>
              <a:gd name="connsiteY40" fmla="*/ 431914 h 3168646"/>
              <a:gd name="connsiteX41" fmla="*/ 2686686 w 3172463"/>
              <a:gd name="connsiteY41" fmla="*/ 446343 h 3168646"/>
              <a:gd name="connsiteX42" fmla="*/ 2707849 w 3172463"/>
              <a:gd name="connsiteY42" fmla="*/ 463658 h 3168646"/>
              <a:gd name="connsiteX43" fmla="*/ 2725162 w 3172463"/>
              <a:gd name="connsiteY43" fmla="*/ 484821 h 3168646"/>
              <a:gd name="connsiteX44" fmla="*/ 2739592 w 3172463"/>
              <a:gd name="connsiteY44" fmla="*/ 507907 h 3168646"/>
              <a:gd name="connsiteX45" fmla="*/ 2751135 w 3172463"/>
              <a:gd name="connsiteY45" fmla="*/ 533879 h 3168646"/>
              <a:gd name="connsiteX46" fmla="*/ 2760754 w 3172463"/>
              <a:gd name="connsiteY46" fmla="*/ 561776 h 3168646"/>
              <a:gd name="connsiteX47" fmla="*/ 2769411 w 3172463"/>
              <a:gd name="connsiteY47" fmla="*/ 589672 h 3168646"/>
              <a:gd name="connsiteX48" fmla="*/ 2777107 w 3172463"/>
              <a:gd name="connsiteY48" fmla="*/ 619492 h 3168646"/>
              <a:gd name="connsiteX49" fmla="*/ 2784803 w 3172463"/>
              <a:gd name="connsiteY49" fmla="*/ 648350 h 3168646"/>
              <a:gd name="connsiteX50" fmla="*/ 2793460 w 3172463"/>
              <a:gd name="connsiteY50" fmla="*/ 677209 h 3168646"/>
              <a:gd name="connsiteX51" fmla="*/ 2803080 w 3172463"/>
              <a:gd name="connsiteY51" fmla="*/ 705106 h 3168646"/>
              <a:gd name="connsiteX52" fmla="*/ 2814622 w 3172463"/>
              <a:gd name="connsiteY52" fmla="*/ 731079 h 3168646"/>
              <a:gd name="connsiteX53" fmla="*/ 2828090 w 3172463"/>
              <a:gd name="connsiteY53" fmla="*/ 755127 h 3168646"/>
              <a:gd name="connsiteX54" fmla="*/ 2845405 w 3172463"/>
              <a:gd name="connsiteY54" fmla="*/ 776290 h 3168646"/>
              <a:gd name="connsiteX55" fmla="*/ 2864644 w 3172463"/>
              <a:gd name="connsiteY55" fmla="*/ 798415 h 3168646"/>
              <a:gd name="connsiteX56" fmla="*/ 2886768 w 3172463"/>
              <a:gd name="connsiteY56" fmla="*/ 817653 h 3168646"/>
              <a:gd name="connsiteX57" fmla="*/ 2909855 w 3172463"/>
              <a:gd name="connsiteY57" fmla="*/ 835930 h 3168646"/>
              <a:gd name="connsiteX58" fmla="*/ 2934865 w 3172463"/>
              <a:gd name="connsiteY58" fmla="*/ 854207 h 3168646"/>
              <a:gd name="connsiteX59" fmla="*/ 2958913 w 3172463"/>
              <a:gd name="connsiteY59" fmla="*/ 872484 h 3168646"/>
              <a:gd name="connsiteX60" fmla="*/ 2982000 w 3172463"/>
              <a:gd name="connsiteY60" fmla="*/ 890761 h 3168646"/>
              <a:gd name="connsiteX61" fmla="*/ 3004124 w 3172463"/>
              <a:gd name="connsiteY61" fmla="*/ 910962 h 3168646"/>
              <a:gd name="connsiteX62" fmla="*/ 3023363 w 3172463"/>
              <a:gd name="connsiteY62" fmla="*/ 931163 h 3168646"/>
              <a:gd name="connsiteX63" fmla="*/ 3039716 w 3172463"/>
              <a:gd name="connsiteY63" fmla="*/ 954249 h 3168646"/>
              <a:gd name="connsiteX64" fmla="*/ 3052221 w 3172463"/>
              <a:gd name="connsiteY64" fmla="*/ 978298 h 3168646"/>
              <a:gd name="connsiteX65" fmla="*/ 3060879 w 3172463"/>
              <a:gd name="connsiteY65" fmla="*/ 1007156 h 3168646"/>
              <a:gd name="connsiteX66" fmla="*/ 3064726 w 3172463"/>
              <a:gd name="connsiteY66" fmla="*/ 1036977 h 3168646"/>
              <a:gd name="connsiteX67" fmla="*/ 3065689 w 3172463"/>
              <a:gd name="connsiteY67" fmla="*/ 1067759 h 3168646"/>
              <a:gd name="connsiteX68" fmla="*/ 3062802 w 3172463"/>
              <a:gd name="connsiteY68" fmla="*/ 1100465 h 3168646"/>
              <a:gd name="connsiteX69" fmla="*/ 3058954 w 3172463"/>
              <a:gd name="connsiteY69" fmla="*/ 1133171 h 3168646"/>
              <a:gd name="connsiteX70" fmla="*/ 3054145 w 3172463"/>
              <a:gd name="connsiteY70" fmla="*/ 1165877 h 3168646"/>
              <a:gd name="connsiteX71" fmla="*/ 3050297 w 3172463"/>
              <a:gd name="connsiteY71" fmla="*/ 1198583 h 3168646"/>
              <a:gd name="connsiteX72" fmla="*/ 3048374 w 3172463"/>
              <a:gd name="connsiteY72" fmla="*/ 1231290 h 3168646"/>
              <a:gd name="connsiteX73" fmla="*/ 3048374 w 3172463"/>
              <a:gd name="connsiteY73" fmla="*/ 1263034 h 3168646"/>
              <a:gd name="connsiteX74" fmla="*/ 3052221 w 3172463"/>
              <a:gd name="connsiteY74" fmla="*/ 1292853 h 3168646"/>
              <a:gd name="connsiteX75" fmla="*/ 3059916 w 3172463"/>
              <a:gd name="connsiteY75" fmla="*/ 1322674 h 3168646"/>
              <a:gd name="connsiteX76" fmla="*/ 3071460 w 3172463"/>
              <a:gd name="connsiteY76" fmla="*/ 1350571 h 3168646"/>
              <a:gd name="connsiteX77" fmla="*/ 3086851 w 3172463"/>
              <a:gd name="connsiteY77" fmla="*/ 1379429 h 3168646"/>
              <a:gd name="connsiteX78" fmla="*/ 3102242 w 3172463"/>
              <a:gd name="connsiteY78" fmla="*/ 1408288 h 3168646"/>
              <a:gd name="connsiteX79" fmla="*/ 3119557 w 3172463"/>
              <a:gd name="connsiteY79" fmla="*/ 1437145 h 3168646"/>
              <a:gd name="connsiteX80" fmla="*/ 3135909 w 3172463"/>
              <a:gd name="connsiteY80" fmla="*/ 1465043 h 3168646"/>
              <a:gd name="connsiteX81" fmla="*/ 3150339 w 3172463"/>
              <a:gd name="connsiteY81" fmla="*/ 1494862 h 3168646"/>
              <a:gd name="connsiteX82" fmla="*/ 3161881 w 3172463"/>
              <a:gd name="connsiteY82" fmla="*/ 1523721 h 3168646"/>
              <a:gd name="connsiteX83" fmla="*/ 3169577 w 3172463"/>
              <a:gd name="connsiteY83" fmla="*/ 1553541 h 3168646"/>
              <a:gd name="connsiteX84" fmla="*/ 3172463 w 3172463"/>
              <a:gd name="connsiteY84" fmla="*/ 1584323 h 3168646"/>
              <a:gd name="connsiteX85" fmla="*/ 3169577 w 3172463"/>
              <a:gd name="connsiteY85" fmla="*/ 1615105 h 3168646"/>
              <a:gd name="connsiteX86" fmla="*/ 3161881 w 3172463"/>
              <a:gd name="connsiteY86" fmla="*/ 1644925 h 3168646"/>
              <a:gd name="connsiteX87" fmla="*/ 3150339 w 3172463"/>
              <a:gd name="connsiteY87" fmla="*/ 1673784 h 3168646"/>
              <a:gd name="connsiteX88" fmla="*/ 3135909 w 3172463"/>
              <a:gd name="connsiteY88" fmla="*/ 1703604 h 3168646"/>
              <a:gd name="connsiteX89" fmla="*/ 3119557 w 3172463"/>
              <a:gd name="connsiteY89" fmla="*/ 1731501 h 3168646"/>
              <a:gd name="connsiteX90" fmla="*/ 3102242 w 3172463"/>
              <a:gd name="connsiteY90" fmla="*/ 1760360 h 3168646"/>
              <a:gd name="connsiteX91" fmla="*/ 3086851 w 3172463"/>
              <a:gd name="connsiteY91" fmla="*/ 1789218 h 3168646"/>
              <a:gd name="connsiteX92" fmla="*/ 3071460 w 3172463"/>
              <a:gd name="connsiteY92" fmla="*/ 1818075 h 3168646"/>
              <a:gd name="connsiteX93" fmla="*/ 3059916 w 3172463"/>
              <a:gd name="connsiteY93" fmla="*/ 1845972 h 3168646"/>
              <a:gd name="connsiteX94" fmla="*/ 3052221 w 3172463"/>
              <a:gd name="connsiteY94" fmla="*/ 1875793 h 3168646"/>
              <a:gd name="connsiteX95" fmla="*/ 3048374 w 3172463"/>
              <a:gd name="connsiteY95" fmla="*/ 1905613 h 3168646"/>
              <a:gd name="connsiteX96" fmla="*/ 3048374 w 3172463"/>
              <a:gd name="connsiteY96" fmla="*/ 1937358 h 3168646"/>
              <a:gd name="connsiteX97" fmla="*/ 3050297 w 3172463"/>
              <a:gd name="connsiteY97" fmla="*/ 1970063 h 3168646"/>
              <a:gd name="connsiteX98" fmla="*/ 3054145 w 3172463"/>
              <a:gd name="connsiteY98" fmla="*/ 2002769 h 3168646"/>
              <a:gd name="connsiteX99" fmla="*/ 3058954 w 3172463"/>
              <a:gd name="connsiteY99" fmla="*/ 2035476 h 3168646"/>
              <a:gd name="connsiteX100" fmla="*/ 3062802 w 3172463"/>
              <a:gd name="connsiteY100" fmla="*/ 2068181 h 3168646"/>
              <a:gd name="connsiteX101" fmla="*/ 3065689 w 3172463"/>
              <a:gd name="connsiteY101" fmla="*/ 2100887 h 3168646"/>
              <a:gd name="connsiteX102" fmla="*/ 3064726 w 3172463"/>
              <a:gd name="connsiteY102" fmla="*/ 2131670 h 3168646"/>
              <a:gd name="connsiteX103" fmla="*/ 3060879 w 3172463"/>
              <a:gd name="connsiteY103" fmla="*/ 2161491 h 3168646"/>
              <a:gd name="connsiteX104" fmla="*/ 3052221 w 3172463"/>
              <a:gd name="connsiteY104" fmla="*/ 2190349 h 3168646"/>
              <a:gd name="connsiteX105" fmla="*/ 3039716 w 3172463"/>
              <a:gd name="connsiteY105" fmla="*/ 2214397 h 3168646"/>
              <a:gd name="connsiteX106" fmla="*/ 3023363 w 3172463"/>
              <a:gd name="connsiteY106" fmla="*/ 2237484 h 3168646"/>
              <a:gd name="connsiteX107" fmla="*/ 3004124 w 3172463"/>
              <a:gd name="connsiteY107" fmla="*/ 2257685 h 3168646"/>
              <a:gd name="connsiteX108" fmla="*/ 2982000 w 3172463"/>
              <a:gd name="connsiteY108" fmla="*/ 2277885 h 3168646"/>
              <a:gd name="connsiteX109" fmla="*/ 2958913 w 3172463"/>
              <a:gd name="connsiteY109" fmla="*/ 2296163 h 3168646"/>
              <a:gd name="connsiteX110" fmla="*/ 2934865 w 3172463"/>
              <a:gd name="connsiteY110" fmla="*/ 2314439 h 3168646"/>
              <a:gd name="connsiteX111" fmla="*/ 2909855 w 3172463"/>
              <a:gd name="connsiteY111" fmla="*/ 2332716 h 3168646"/>
              <a:gd name="connsiteX112" fmla="*/ 2886768 w 3172463"/>
              <a:gd name="connsiteY112" fmla="*/ 2350993 h 3168646"/>
              <a:gd name="connsiteX113" fmla="*/ 2864644 w 3172463"/>
              <a:gd name="connsiteY113" fmla="*/ 2370232 h 3168646"/>
              <a:gd name="connsiteX114" fmla="*/ 2845405 w 3172463"/>
              <a:gd name="connsiteY114" fmla="*/ 2392356 h 3168646"/>
              <a:gd name="connsiteX115" fmla="*/ 2828090 w 3172463"/>
              <a:gd name="connsiteY115" fmla="*/ 2413519 h 3168646"/>
              <a:gd name="connsiteX116" fmla="*/ 2814622 w 3172463"/>
              <a:gd name="connsiteY116" fmla="*/ 2437568 h 3168646"/>
              <a:gd name="connsiteX117" fmla="*/ 2803080 w 3172463"/>
              <a:gd name="connsiteY117" fmla="*/ 2463540 h 3168646"/>
              <a:gd name="connsiteX118" fmla="*/ 2793460 w 3172463"/>
              <a:gd name="connsiteY118" fmla="*/ 2491437 h 3168646"/>
              <a:gd name="connsiteX119" fmla="*/ 2784803 w 3172463"/>
              <a:gd name="connsiteY119" fmla="*/ 2520296 h 3168646"/>
              <a:gd name="connsiteX120" fmla="*/ 2777107 w 3172463"/>
              <a:gd name="connsiteY120" fmla="*/ 2549154 h 3168646"/>
              <a:gd name="connsiteX121" fmla="*/ 2769411 w 3172463"/>
              <a:gd name="connsiteY121" fmla="*/ 2578974 h 3168646"/>
              <a:gd name="connsiteX122" fmla="*/ 2760754 w 3172463"/>
              <a:gd name="connsiteY122" fmla="*/ 2606871 h 3168646"/>
              <a:gd name="connsiteX123" fmla="*/ 2751135 w 3172463"/>
              <a:gd name="connsiteY123" fmla="*/ 2634767 h 3168646"/>
              <a:gd name="connsiteX124" fmla="*/ 2739592 w 3172463"/>
              <a:gd name="connsiteY124" fmla="*/ 2660739 h 3168646"/>
              <a:gd name="connsiteX125" fmla="*/ 2725162 w 3172463"/>
              <a:gd name="connsiteY125" fmla="*/ 2683827 h 3168646"/>
              <a:gd name="connsiteX126" fmla="*/ 2707849 w 3172463"/>
              <a:gd name="connsiteY126" fmla="*/ 2704989 h 3168646"/>
              <a:gd name="connsiteX127" fmla="*/ 2686686 w 3172463"/>
              <a:gd name="connsiteY127" fmla="*/ 2722304 h 3168646"/>
              <a:gd name="connsiteX128" fmla="*/ 2663599 w 3172463"/>
              <a:gd name="connsiteY128" fmla="*/ 2736733 h 3168646"/>
              <a:gd name="connsiteX129" fmla="*/ 2637626 w 3172463"/>
              <a:gd name="connsiteY129" fmla="*/ 2748276 h 3168646"/>
              <a:gd name="connsiteX130" fmla="*/ 2609730 w 3172463"/>
              <a:gd name="connsiteY130" fmla="*/ 2757896 h 3168646"/>
              <a:gd name="connsiteX131" fmla="*/ 2581835 w 3172463"/>
              <a:gd name="connsiteY131" fmla="*/ 2766553 h 3168646"/>
              <a:gd name="connsiteX132" fmla="*/ 2552014 w 3172463"/>
              <a:gd name="connsiteY132" fmla="*/ 2774249 h 3168646"/>
              <a:gd name="connsiteX133" fmla="*/ 2523156 w 3172463"/>
              <a:gd name="connsiteY133" fmla="*/ 2781945 h 3168646"/>
              <a:gd name="connsiteX134" fmla="*/ 2494298 w 3172463"/>
              <a:gd name="connsiteY134" fmla="*/ 2790602 h 3168646"/>
              <a:gd name="connsiteX135" fmla="*/ 2466403 w 3172463"/>
              <a:gd name="connsiteY135" fmla="*/ 2800222 h 3168646"/>
              <a:gd name="connsiteX136" fmla="*/ 2440430 w 3172463"/>
              <a:gd name="connsiteY136" fmla="*/ 2811765 h 3168646"/>
              <a:gd name="connsiteX137" fmla="*/ 2416382 w 3172463"/>
              <a:gd name="connsiteY137" fmla="*/ 2825232 h 3168646"/>
              <a:gd name="connsiteX138" fmla="*/ 2395219 w 3172463"/>
              <a:gd name="connsiteY138" fmla="*/ 2842547 h 3168646"/>
              <a:gd name="connsiteX139" fmla="*/ 2373095 w 3172463"/>
              <a:gd name="connsiteY139" fmla="*/ 2861786 h 3168646"/>
              <a:gd name="connsiteX140" fmla="*/ 2353856 w 3172463"/>
              <a:gd name="connsiteY140" fmla="*/ 2883911 h 3168646"/>
              <a:gd name="connsiteX141" fmla="*/ 2335579 w 3172463"/>
              <a:gd name="connsiteY141" fmla="*/ 2906997 h 3168646"/>
              <a:gd name="connsiteX142" fmla="*/ 2317302 w 3172463"/>
              <a:gd name="connsiteY142" fmla="*/ 2931046 h 3168646"/>
              <a:gd name="connsiteX143" fmla="*/ 2299026 w 3172463"/>
              <a:gd name="connsiteY143" fmla="*/ 2955095 h 3168646"/>
              <a:gd name="connsiteX144" fmla="*/ 2280749 w 3172463"/>
              <a:gd name="connsiteY144" fmla="*/ 2978181 h 3168646"/>
              <a:gd name="connsiteX145" fmla="*/ 2260548 w 3172463"/>
              <a:gd name="connsiteY145" fmla="*/ 3000306 h 3168646"/>
              <a:gd name="connsiteX146" fmla="*/ 2240347 w 3172463"/>
              <a:gd name="connsiteY146" fmla="*/ 3019544 h 3168646"/>
              <a:gd name="connsiteX147" fmla="*/ 2217262 w 3172463"/>
              <a:gd name="connsiteY147" fmla="*/ 3035898 h 3168646"/>
              <a:gd name="connsiteX148" fmla="*/ 2193213 w 3172463"/>
              <a:gd name="connsiteY148" fmla="*/ 3048403 h 3168646"/>
              <a:gd name="connsiteX149" fmla="*/ 2164354 w 3172463"/>
              <a:gd name="connsiteY149" fmla="*/ 3057061 h 3168646"/>
              <a:gd name="connsiteX150" fmla="*/ 2134534 w 3172463"/>
              <a:gd name="connsiteY150" fmla="*/ 3060909 h 3168646"/>
              <a:gd name="connsiteX151" fmla="*/ 2103753 w 3172463"/>
              <a:gd name="connsiteY151" fmla="*/ 3061870 h 3168646"/>
              <a:gd name="connsiteX152" fmla="*/ 2071047 w 3172463"/>
              <a:gd name="connsiteY152" fmla="*/ 3058984 h 3168646"/>
              <a:gd name="connsiteX153" fmla="*/ 2038341 w 3172463"/>
              <a:gd name="connsiteY153" fmla="*/ 3055137 h 3168646"/>
              <a:gd name="connsiteX154" fmla="*/ 2005635 w 3172463"/>
              <a:gd name="connsiteY154" fmla="*/ 3050327 h 3168646"/>
              <a:gd name="connsiteX155" fmla="*/ 1972930 w 3172463"/>
              <a:gd name="connsiteY155" fmla="*/ 3046480 h 3168646"/>
              <a:gd name="connsiteX156" fmla="*/ 1940223 w 3172463"/>
              <a:gd name="connsiteY156" fmla="*/ 3044555 h 3168646"/>
              <a:gd name="connsiteX157" fmla="*/ 1908479 w 3172463"/>
              <a:gd name="connsiteY157" fmla="*/ 3044555 h 3168646"/>
              <a:gd name="connsiteX158" fmla="*/ 1878660 w 3172463"/>
              <a:gd name="connsiteY158" fmla="*/ 3048403 h 3168646"/>
              <a:gd name="connsiteX159" fmla="*/ 1847878 w 3172463"/>
              <a:gd name="connsiteY159" fmla="*/ 3056099 h 3168646"/>
              <a:gd name="connsiteX160" fmla="*/ 1819981 w 3172463"/>
              <a:gd name="connsiteY160" fmla="*/ 3067642 h 3168646"/>
              <a:gd name="connsiteX161" fmla="*/ 1791124 w 3172463"/>
              <a:gd name="connsiteY161" fmla="*/ 3083033 h 3168646"/>
              <a:gd name="connsiteX162" fmla="*/ 1762267 w 3172463"/>
              <a:gd name="connsiteY162" fmla="*/ 3098425 h 3168646"/>
              <a:gd name="connsiteX163" fmla="*/ 1733408 w 3172463"/>
              <a:gd name="connsiteY163" fmla="*/ 3115739 h 3168646"/>
              <a:gd name="connsiteX164" fmla="*/ 1705511 w 3172463"/>
              <a:gd name="connsiteY164" fmla="*/ 3132093 h 3168646"/>
              <a:gd name="connsiteX165" fmla="*/ 1675692 w 3172463"/>
              <a:gd name="connsiteY165" fmla="*/ 3146521 h 3168646"/>
              <a:gd name="connsiteX166" fmla="*/ 1646833 w 3172463"/>
              <a:gd name="connsiteY166" fmla="*/ 3158065 h 3168646"/>
              <a:gd name="connsiteX167" fmla="*/ 1617013 w 3172463"/>
              <a:gd name="connsiteY167" fmla="*/ 3165761 h 3168646"/>
              <a:gd name="connsiteX168" fmla="*/ 1586232 w 3172463"/>
              <a:gd name="connsiteY168" fmla="*/ 3168646 h 3168646"/>
              <a:gd name="connsiteX169" fmla="*/ 1555450 w 3172463"/>
              <a:gd name="connsiteY169" fmla="*/ 3165761 h 3168646"/>
              <a:gd name="connsiteX170" fmla="*/ 1525630 w 3172463"/>
              <a:gd name="connsiteY170" fmla="*/ 3158065 h 3168646"/>
              <a:gd name="connsiteX171" fmla="*/ 1496773 w 3172463"/>
              <a:gd name="connsiteY171" fmla="*/ 3146521 h 3168646"/>
              <a:gd name="connsiteX172" fmla="*/ 1466952 w 3172463"/>
              <a:gd name="connsiteY172" fmla="*/ 3132093 h 3168646"/>
              <a:gd name="connsiteX173" fmla="*/ 1439055 w 3172463"/>
              <a:gd name="connsiteY173" fmla="*/ 3115739 h 3168646"/>
              <a:gd name="connsiteX174" fmla="*/ 1410198 w 3172463"/>
              <a:gd name="connsiteY174" fmla="*/ 3098425 h 3168646"/>
              <a:gd name="connsiteX175" fmla="*/ 1381339 w 3172463"/>
              <a:gd name="connsiteY175" fmla="*/ 3083033 h 3168646"/>
              <a:gd name="connsiteX176" fmla="*/ 1352482 w 3172463"/>
              <a:gd name="connsiteY176" fmla="*/ 3067642 h 3168646"/>
              <a:gd name="connsiteX177" fmla="*/ 1323624 w 3172463"/>
              <a:gd name="connsiteY177" fmla="*/ 3056099 h 3168646"/>
              <a:gd name="connsiteX178" fmla="*/ 1293804 w 3172463"/>
              <a:gd name="connsiteY178" fmla="*/ 3048403 h 3168646"/>
              <a:gd name="connsiteX179" fmla="*/ 1263984 w 3172463"/>
              <a:gd name="connsiteY179" fmla="*/ 3044555 h 3168646"/>
              <a:gd name="connsiteX180" fmla="*/ 1232239 w 3172463"/>
              <a:gd name="connsiteY180" fmla="*/ 3044555 h 3168646"/>
              <a:gd name="connsiteX181" fmla="*/ 1199534 w 3172463"/>
              <a:gd name="connsiteY181" fmla="*/ 3046480 h 3168646"/>
              <a:gd name="connsiteX182" fmla="*/ 1166828 w 3172463"/>
              <a:gd name="connsiteY182" fmla="*/ 3050327 h 3168646"/>
              <a:gd name="connsiteX183" fmla="*/ 1134122 w 3172463"/>
              <a:gd name="connsiteY183" fmla="*/ 3055137 h 3168646"/>
              <a:gd name="connsiteX184" fmla="*/ 1101416 w 3172463"/>
              <a:gd name="connsiteY184" fmla="*/ 3058984 h 3168646"/>
              <a:gd name="connsiteX185" fmla="*/ 1068710 w 3172463"/>
              <a:gd name="connsiteY185" fmla="*/ 3061870 h 3168646"/>
              <a:gd name="connsiteX186" fmla="*/ 1037929 w 3172463"/>
              <a:gd name="connsiteY186" fmla="*/ 3060909 h 3168646"/>
              <a:gd name="connsiteX187" fmla="*/ 1008109 w 3172463"/>
              <a:gd name="connsiteY187" fmla="*/ 3057061 h 3168646"/>
              <a:gd name="connsiteX188" fmla="*/ 979251 w 3172463"/>
              <a:gd name="connsiteY188" fmla="*/ 3048403 h 3168646"/>
              <a:gd name="connsiteX189" fmla="*/ 955203 w 3172463"/>
              <a:gd name="connsiteY189" fmla="*/ 3035898 h 3168646"/>
              <a:gd name="connsiteX190" fmla="*/ 932115 w 3172463"/>
              <a:gd name="connsiteY190" fmla="*/ 3019544 h 3168646"/>
              <a:gd name="connsiteX191" fmla="*/ 911915 w 3172463"/>
              <a:gd name="connsiteY191" fmla="*/ 3000306 h 3168646"/>
              <a:gd name="connsiteX192" fmla="*/ 891714 w 3172463"/>
              <a:gd name="connsiteY192" fmla="*/ 2978181 h 3168646"/>
              <a:gd name="connsiteX193" fmla="*/ 873438 w 3172463"/>
              <a:gd name="connsiteY193" fmla="*/ 2955095 h 3168646"/>
              <a:gd name="connsiteX194" fmla="*/ 855161 w 3172463"/>
              <a:gd name="connsiteY194" fmla="*/ 2931046 h 3168646"/>
              <a:gd name="connsiteX195" fmla="*/ 836884 w 3172463"/>
              <a:gd name="connsiteY195" fmla="*/ 2906997 h 3168646"/>
              <a:gd name="connsiteX196" fmla="*/ 818608 w 3172463"/>
              <a:gd name="connsiteY196" fmla="*/ 2883911 h 3168646"/>
              <a:gd name="connsiteX197" fmla="*/ 799368 w 3172463"/>
              <a:gd name="connsiteY197" fmla="*/ 2861786 h 3168646"/>
              <a:gd name="connsiteX198" fmla="*/ 777244 w 3172463"/>
              <a:gd name="connsiteY198" fmla="*/ 2842547 h 3168646"/>
              <a:gd name="connsiteX199" fmla="*/ 756081 w 3172463"/>
              <a:gd name="connsiteY199" fmla="*/ 2825232 h 3168646"/>
              <a:gd name="connsiteX200" fmla="*/ 732033 w 3172463"/>
              <a:gd name="connsiteY200" fmla="*/ 2811765 h 3168646"/>
              <a:gd name="connsiteX201" fmla="*/ 706061 w 3172463"/>
              <a:gd name="connsiteY201" fmla="*/ 2800222 h 3168646"/>
              <a:gd name="connsiteX202" fmla="*/ 678165 w 3172463"/>
              <a:gd name="connsiteY202" fmla="*/ 2790602 h 3168646"/>
              <a:gd name="connsiteX203" fmla="*/ 649306 w 3172463"/>
              <a:gd name="connsiteY203" fmla="*/ 2781945 h 3168646"/>
              <a:gd name="connsiteX204" fmla="*/ 620449 w 3172463"/>
              <a:gd name="connsiteY204" fmla="*/ 2774249 h 3168646"/>
              <a:gd name="connsiteX205" fmla="*/ 590629 w 3172463"/>
              <a:gd name="connsiteY205" fmla="*/ 2766553 h 3168646"/>
              <a:gd name="connsiteX206" fmla="*/ 562733 w 3172463"/>
              <a:gd name="connsiteY206" fmla="*/ 2757896 h 3168646"/>
              <a:gd name="connsiteX207" fmla="*/ 534836 w 3172463"/>
              <a:gd name="connsiteY207" fmla="*/ 2748276 h 3168646"/>
              <a:gd name="connsiteX208" fmla="*/ 508865 w 3172463"/>
              <a:gd name="connsiteY208" fmla="*/ 2736733 h 3168646"/>
              <a:gd name="connsiteX209" fmla="*/ 485778 w 3172463"/>
              <a:gd name="connsiteY209" fmla="*/ 2722304 h 3168646"/>
              <a:gd name="connsiteX210" fmla="*/ 464615 w 3172463"/>
              <a:gd name="connsiteY210" fmla="*/ 2704989 h 3168646"/>
              <a:gd name="connsiteX211" fmla="*/ 447301 w 3172463"/>
              <a:gd name="connsiteY211" fmla="*/ 2683827 h 3168646"/>
              <a:gd name="connsiteX212" fmla="*/ 432872 w 3172463"/>
              <a:gd name="connsiteY212" fmla="*/ 2660739 h 3168646"/>
              <a:gd name="connsiteX213" fmla="*/ 421328 w 3172463"/>
              <a:gd name="connsiteY213" fmla="*/ 2634767 h 3168646"/>
              <a:gd name="connsiteX214" fmla="*/ 411709 w 3172463"/>
              <a:gd name="connsiteY214" fmla="*/ 2606871 h 3168646"/>
              <a:gd name="connsiteX215" fmla="*/ 403052 w 3172463"/>
              <a:gd name="connsiteY215" fmla="*/ 2578974 h 3168646"/>
              <a:gd name="connsiteX216" fmla="*/ 395356 w 3172463"/>
              <a:gd name="connsiteY216" fmla="*/ 2549154 h 3168646"/>
              <a:gd name="connsiteX217" fmla="*/ 387660 w 3172463"/>
              <a:gd name="connsiteY217" fmla="*/ 2520296 h 3168646"/>
              <a:gd name="connsiteX218" fmla="*/ 379003 w 3172463"/>
              <a:gd name="connsiteY218" fmla="*/ 2491437 h 3168646"/>
              <a:gd name="connsiteX219" fmla="*/ 369384 w 3172463"/>
              <a:gd name="connsiteY219" fmla="*/ 2463540 h 3168646"/>
              <a:gd name="connsiteX220" fmla="*/ 357840 w 3172463"/>
              <a:gd name="connsiteY220" fmla="*/ 2437568 h 3168646"/>
              <a:gd name="connsiteX221" fmla="*/ 344373 w 3172463"/>
              <a:gd name="connsiteY221" fmla="*/ 2413519 h 3168646"/>
              <a:gd name="connsiteX222" fmla="*/ 327059 w 3172463"/>
              <a:gd name="connsiteY222" fmla="*/ 2392356 h 3168646"/>
              <a:gd name="connsiteX223" fmla="*/ 307820 w 3172463"/>
              <a:gd name="connsiteY223" fmla="*/ 2370232 h 3168646"/>
              <a:gd name="connsiteX224" fmla="*/ 285695 w 3172463"/>
              <a:gd name="connsiteY224" fmla="*/ 2350993 h 3168646"/>
              <a:gd name="connsiteX225" fmla="*/ 261646 w 3172463"/>
              <a:gd name="connsiteY225" fmla="*/ 2332716 h 3168646"/>
              <a:gd name="connsiteX226" fmla="*/ 237598 w 3172463"/>
              <a:gd name="connsiteY226" fmla="*/ 2314439 h 3168646"/>
              <a:gd name="connsiteX227" fmla="*/ 213551 w 3172463"/>
              <a:gd name="connsiteY227" fmla="*/ 2296163 h 3168646"/>
              <a:gd name="connsiteX228" fmla="*/ 190463 w 3172463"/>
              <a:gd name="connsiteY228" fmla="*/ 2277885 h 3168646"/>
              <a:gd name="connsiteX229" fmla="*/ 168339 w 3172463"/>
              <a:gd name="connsiteY229" fmla="*/ 2257685 h 3168646"/>
              <a:gd name="connsiteX230" fmla="*/ 149100 w 3172463"/>
              <a:gd name="connsiteY230" fmla="*/ 2237484 h 3168646"/>
              <a:gd name="connsiteX231" fmla="*/ 132748 w 3172463"/>
              <a:gd name="connsiteY231" fmla="*/ 2214397 h 3168646"/>
              <a:gd name="connsiteX232" fmla="*/ 120243 w 3172463"/>
              <a:gd name="connsiteY232" fmla="*/ 2190349 h 3168646"/>
              <a:gd name="connsiteX233" fmla="*/ 111586 w 3172463"/>
              <a:gd name="connsiteY233" fmla="*/ 2161491 h 3168646"/>
              <a:gd name="connsiteX234" fmla="*/ 107738 w 3172463"/>
              <a:gd name="connsiteY234" fmla="*/ 2131670 h 3168646"/>
              <a:gd name="connsiteX235" fmla="*/ 106775 w 3172463"/>
              <a:gd name="connsiteY235" fmla="*/ 2100887 h 3168646"/>
              <a:gd name="connsiteX236" fmla="*/ 109661 w 3172463"/>
              <a:gd name="connsiteY236" fmla="*/ 2068181 h 3168646"/>
              <a:gd name="connsiteX237" fmla="*/ 113509 w 3172463"/>
              <a:gd name="connsiteY237" fmla="*/ 2035476 h 3168646"/>
              <a:gd name="connsiteX238" fmla="*/ 118318 w 3172463"/>
              <a:gd name="connsiteY238" fmla="*/ 2002769 h 3168646"/>
              <a:gd name="connsiteX239" fmla="*/ 122166 w 3172463"/>
              <a:gd name="connsiteY239" fmla="*/ 1970063 h 3168646"/>
              <a:gd name="connsiteX240" fmla="*/ 124091 w 3172463"/>
              <a:gd name="connsiteY240" fmla="*/ 1937358 h 3168646"/>
              <a:gd name="connsiteX241" fmla="*/ 124091 w 3172463"/>
              <a:gd name="connsiteY241" fmla="*/ 1905613 h 3168646"/>
              <a:gd name="connsiteX242" fmla="*/ 120243 w 3172463"/>
              <a:gd name="connsiteY242" fmla="*/ 1875793 h 3168646"/>
              <a:gd name="connsiteX243" fmla="*/ 112547 w 3172463"/>
              <a:gd name="connsiteY243" fmla="*/ 1845972 h 3168646"/>
              <a:gd name="connsiteX244" fmla="*/ 101004 w 3172463"/>
              <a:gd name="connsiteY244" fmla="*/ 1818075 h 3168646"/>
              <a:gd name="connsiteX245" fmla="*/ 86575 w 3172463"/>
              <a:gd name="connsiteY245" fmla="*/ 1789218 h 3168646"/>
              <a:gd name="connsiteX246" fmla="*/ 70222 w 3172463"/>
              <a:gd name="connsiteY246" fmla="*/ 1760360 h 3168646"/>
              <a:gd name="connsiteX247" fmla="*/ 52908 w 3172463"/>
              <a:gd name="connsiteY247" fmla="*/ 1731501 h 3168646"/>
              <a:gd name="connsiteX248" fmla="*/ 36555 w 3172463"/>
              <a:gd name="connsiteY248" fmla="*/ 1703604 h 3168646"/>
              <a:gd name="connsiteX249" fmla="*/ 22125 w 3172463"/>
              <a:gd name="connsiteY249" fmla="*/ 1673784 h 3168646"/>
              <a:gd name="connsiteX250" fmla="*/ 10582 w 3172463"/>
              <a:gd name="connsiteY250" fmla="*/ 1644925 h 3168646"/>
              <a:gd name="connsiteX251" fmla="*/ 2886 w 3172463"/>
              <a:gd name="connsiteY251" fmla="*/ 1615105 h 3168646"/>
              <a:gd name="connsiteX252" fmla="*/ 0 w 3172463"/>
              <a:gd name="connsiteY252" fmla="*/ 1584323 h 3168646"/>
              <a:gd name="connsiteX253" fmla="*/ 2886 w 3172463"/>
              <a:gd name="connsiteY253" fmla="*/ 1553541 h 3168646"/>
              <a:gd name="connsiteX254" fmla="*/ 10582 w 3172463"/>
              <a:gd name="connsiteY254" fmla="*/ 1523721 h 3168646"/>
              <a:gd name="connsiteX255" fmla="*/ 22125 w 3172463"/>
              <a:gd name="connsiteY255" fmla="*/ 1494862 h 3168646"/>
              <a:gd name="connsiteX256" fmla="*/ 36555 w 3172463"/>
              <a:gd name="connsiteY256" fmla="*/ 1465043 h 3168646"/>
              <a:gd name="connsiteX257" fmla="*/ 52908 w 3172463"/>
              <a:gd name="connsiteY257" fmla="*/ 1437145 h 3168646"/>
              <a:gd name="connsiteX258" fmla="*/ 70222 w 3172463"/>
              <a:gd name="connsiteY258" fmla="*/ 1408288 h 3168646"/>
              <a:gd name="connsiteX259" fmla="*/ 86575 w 3172463"/>
              <a:gd name="connsiteY259" fmla="*/ 1379429 h 3168646"/>
              <a:gd name="connsiteX260" fmla="*/ 101004 w 3172463"/>
              <a:gd name="connsiteY260" fmla="*/ 1350571 h 3168646"/>
              <a:gd name="connsiteX261" fmla="*/ 112547 w 3172463"/>
              <a:gd name="connsiteY261" fmla="*/ 1322674 h 3168646"/>
              <a:gd name="connsiteX262" fmla="*/ 120243 w 3172463"/>
              <a:gd name="connsiteY262" fmla="*/ 1292853 h 3168646"/>
              <a:gd name="connsiteX263" fmla="*/ 124091 w 3172463"/>
              <a:gd name="connsiteY263" fmla="*/ 1263034 h 3168646"/>
              <a:gd name="connsiteX264" fmla="*/ 124091 w 3172463"/>
              <a:gd name="connsiteY264" fmla="*/ 1231290 h 3168646"/>
              <a:gd name="connsiteX265" fmla="*/ 122166 w 3172463"/>
              <a:gd name="connsiteY265" fmla="*/ 1198583 h 3168646"/>
              <a:gd name="connsiteX266" fmla="*/ 118318 w 3172463"/>
              <a:gd name="connsiteY266" fmla="*/ 1165877 h 3168646"/>
              <a:gd name="connsiteX267" fmla="*/ 113509 w 3172463"/>
              <a:gd name="connsiteY267" fmla="*/ 1133171 h 3168646"/>
              <a:gd name="connsiteX268" fmla="*/ 109661 w 3172463"/>
              <a:gd name="connsiteY268" fmla="*/ 1100465 h 3168646"/>
              <a:gd name="connsiteX269" fmla="*/ 106775 w 3172463"/>
              <a:gd name="connsiteY269" fmla="*/ 1067759 h 3168646"/>
              <a:gd name="connsiteX270" fmla="*/ 107738 w 3172463"/>
              <a:gd name="connsiteY270" fmla="*/ 1036977 h 3168646"/>
              <a:gd name="connsiteX271" fmla="*/ 111586 w 3172463"/>
              <a:gd name="connsiteY271" fmla="*/ 1007156 h 3168646"/>
              <a:gd name="connsiteX272" fmla="*/ 120243 w 3172463"/>
              <a:gd name="connsiteY272" fmla="*/ 978298 h 3168646"/>
              <a:gd name="connsiteX273" fmla="*/ 132748 w 3172463"/>
              <a:gd name="connsiteY273" fmla="*/ 954249 h 3168646"/>
              <a:gd name="connsiteX274" fmla="*/ 149100 w 3172463"/>
              <a:gd name="connsiteY274" fmla="*/ 931163 h 3168646"/>
              <a:gd name="connsiteX275" fmla="*/ 168339 w 3172463"/>
              <a:gd name="connsiteY275" fmla="*/ 910962 h 3168646"/>
              <a:gd name="connsiteX276" fmla="*/ 190463 w 3172463"/>
              <a:gd name="connsiteY276" fmla="*/ 890761 h 3168646"/>
              <a:gd name="connsiteX277" fmla="*/ 213551 w 3172463"/>
              <a:gd name="connsiteY277" fmla="*/ 872484 h 3168646"/>
              <a:gd name="connsiteX278" fmla="*/ 237598 w 3172463"/>
              <a:gd name="connsiteY278" fmla="*/ 854207 h 3168646"/>
              <a:gd name="connsiteX279" fmla="*/ 261646 w 3172463"/>
              <a:gd name="connsiteY279" fmla="*/ 835930 h 3168646"/>
              <a:gd name="connsiteX280" fmla="*/ 285695 w 3172463"/>
              <a:gd name="connsiteY280" fmla="*/ 817653 h 3168646"/>
              <a:gd name="connsiteX281" fmla="*/ 307820 w 3172463"/>
              <a:gd name="connsiteY281" fmla="*/ 798415 h 3168646"/>
              <a:gd name="connsiteX282" fmla="*/ 327059 w 3172463"/>
              <a:gd name="connsiteY282" fmla="*/ 776290 h 3168646"/>
              <a:gd name="connsiteX283" fmla="*/ 344373 w 3172463"/>
              <a:gd name="connsiteY283" fmla="*/ 755127 h 3168646"/>
              <a:gd name="connsiteX284" fmla="*/ 357840 w 3172463"/>
              <a:gd name="connsiteY284" fmla="*/ 731079 h 3168646"/>
              <a:gd name="connsiteX285" fmla="*/ 369384 w 3172463"/>
              <a:gd name="connsiteY285" fmla="*/ 705106 h 3168646"/>
              <a:gd name="connsiteX286" fmla="*/ 379003 w 3172463"/>
              <a:gd name="connsiteY286" fmla="*/ 677209 h 3168646"/>
              <a:gd name="connsiteX287" fmla="*/ 387660 w 3172463"/>
              <a:gd name="connsiteY287" fmla="*/ 648350 h 3168646"/>
              <a:gd name="connsiteX288" fmla="*/ 395356 w 3172463"/>
              <a:gd name="connsiteY288" fmla="*/ 619492 h 3168646"/>
              <a:gd name="connsiteX289" fmla="*/ 403052 w 3172463"/>
              <a:gd name="connsiteY289" fmla="*/ 589672 h 3168646"/>
              <a:gd name="connsiteX290" fmla="*/ 411709 w 3172463"/>
              <a:gd name="connsiteY290" fmla="*/ 561776 h 3168646"/>
              <a:gd name="connsiteX291" fmla="*/ 421328 w 3172463"/>
              <a:gd name="connsiteY291" fmla="*/ 533879 h 3168646"/>
              <a:gd name="connsiteX292" fmla="*/ 432872 w 3172463"/>
              <a:gd name="connsiteY292" fmla="*/ 507907 h 3168646"/>
              <a:gd name="connsiteX293" fmla="*/ 447301 w 3172463"/>
              <a:gd name="connsiteY293" fmla="*/ 484821 h 3168646"/>
              <a:gd name="connsiteX294" fmla="*/ 464615 w 3172463"/>
              <a:gd name="connsiteY294" fmla="*/ 463658 h 3168646"/>
              <a:gd name="connsiteX295" fmla="*/ 485778 w 3172463"/>
              <a:gd name="connsiteY295" fmla="*/ 446343 h 3168646"/>
              <a:gd name="connsiteX296" fmla="*/ 508865 w 3172463"/>
              <a:gd name="connsiteY296" fmla="*/ 431914 h 3168646"/>
              <a:gd name="connsiteX297" fmla="*/ 534836 w 3172463"/>
              <a:gd name="connsiteY297" fmla="*/ 420370 h 3168646"/>
              <a:gd name="connsiteX298" fmla="*/ 562733 w 3172463"/>
              <a:gd name="connsiteY298" fmla="*/ 410751 h 3168646"/>
              <a:gd name="connsiteX299" fmla="*/ 590629 w 3172463"/>
              <a:gd name="connsiteY299" fmla="*/ 402093 h 3168646"/>
              <a:gd name="connsiteX300" fmla="*/ 620449 w 3172463"/>
              <a:gd name="connsiteY300" fmla="*/ 394397 h 3168646"/>
              <a:gd name="connsiteX301" fmla="*/ 649306 w 3172463"/>
              <a:gd name="connsiteY301" fmla="*/ 386701 h 3168646"/>
              <a:gd name="connsiteX302" fmla="*/ 678165 w 3172463"/>
              <a:gd name="connsiteY302" fmla="*/ 378044 h 3168646"/>
              <a:gd name="connsiteX303" fmla="*/ 706061 w 3172463"/>
              <a:gd name="connsiteY303" fmla="*/ 368425 h 3168646"/>
              <a:gd name="connsiteX304" fmla="*/ 732033 w 3172463"/>
              <a:gd name="connsiteY304" fmla="*/ 356881 h 3168646"/>
              <a:gd name="connsiteX305" fmla="*/ 756081 w 3172463"/>
              <a:gd name="connsiteY305" fmla="*/ 343415 h 3168646"/>
              <a:gd name="connsiteX306" fmla="*/ 777244 w 3172463"/>
              <a:gd name="connsiteY306" fmla="*/ 326100 h 3168646"/>
              <a:gd name="connsiteX307" fmla="*/ 799368 w 3172463"/>
              <a:gd name="connsiteY307" fmla="*/ 306860 h 3168646"/>
              <a:gd name="connsiteX308" fmla="*/ 818608 w 3172463"/>
              <a:gd name="connsiteY308" fmla="*/ 284735 h 3168646"/>
              <a:gd name="connsiteX309" fmla="*/ 836884 w 3172463"/>
              <a:gd name="connsiteY309" fmla="*/ 261649 h 3168646"/>
              <a:gd name="connsiteX310" fmla="*/ 855161 w 3172463"/>
              <a:gd name="connsiteY310" fmla="*/ 237601 h 3168646"/>
              <a:gd name="connsiteX311" fmla="*/ 873438 w 3172463"/>
              <a:gd name="connsiteY311" fmla="*/ 213551 h 3168646"/>
              <a:gd name="connsiteX312" fmla="*/ 891714 w 3172463"/>
              <a:gd name="connsiteY312" fmla="*/ 190465 h 3168646"/>
              <a:gd name="connsiteX313" fmla="*/ 911915 w 3172463"/>
              <a:gd name="connsiteY313" fmla="*/ 168340 h 3168646"/>
              <a:gd name="connsiteX314" fmla="*/ 932115 w 3172463"/>
              <a:gd name="connsiteY314" fmla="*/ 149102 h 3168646"/>
              <a:gd name="connsiteX315" fmla="*/ 955203 w 3172463"/>
              <a:gd name="connsiteY315" fmla="*/ 132748 h 3168646"/>
              <a:gd name="connsiteX316" fmla="*/ 979251 w 3172463"/>
              <a:gd name="connsiteY316" fmla="*/ 120243 h 3168646"/>
              <a:gd name="connsiteX317" fmla="*/ 1008109 w 3172463"/>
              <a:gd name="connsiteY317" fmla="*/ 111585 h 3168646"/>
              <a:gd name="connsiteX318" fmla="*/ 1037929 w 3172463"/>
              <a:gd name="connsiteY318" fmla="*/ 107738 h 3168646"/>
              <a:gd name="connsiteX319" fmla="*/ 1068710 w 3172463"/>
              <a:gd name="connsiteY319" fmla="*/ 106776 h 3168646"/>
              <a:gd name="connsiteX320" fmla="*/ 1101416 w 3172463"/>
              <a:gd name="connsiteY320" fmla="*/ 109662 h 3168646"/>
              <a:gd name="connsiteX321" fmla="*/ 1134122 w 3172463"/>
              <a:gd name="connsiteY321" fmla="*/ 113510 h 3168646"/>
              <a:gd name="connsiteX322" fmla="*/ 1166828 w 3172463"/>
              <a:gd name="connsiteY322" fmla="*/ 118320 h 3168646"/>
              <a:gd name="connsiteX323" fmla="*/ 1199534 w 3172463"/>
              <a:gd name="connsiteY323" fmla="*/ 122167 h 3168646"/>
              <a:gd name="connsiteX324" fmla="*/ 1232239 w 3172463"/>
              <a:gd name="connsiteY324" fmla="*/ 124091 h 3168646"/>
              <a:gd name="connsiteX325" fmla="*/ 1263984 w 3172463"/>
              <a:gd name="connsiteY325" fmla="*/ 124091 h 3168646"/>
              <a:gd name="connsiteX326" fmla="*/ 1293804 w 3172463"/>
              <a:gd name="connsiteY326" fmla="*/ 120243 h 3168646"/>
              <a:gd name="connsiteX327" fmla="*/ 1323624 w 3172463"/>
              <a:gd name="connsiteY327" fmla="*/ 112547 h 3168646"/>
              <a:gd name="connsiteX328" fmla="*/ 1352482 w 3172463"/>
              <a:gd name="connsiteY328" fmla="*/ 101004 h 3168646"/>
              <a:gd name="connsiteX329" fmla="*/ 1381339 w 3172463"/>
              <a:gd name="connsiteY329" fmla="*/ 85613 h 3168646"/>
              <a:gd name="connsiteX330" fmla="*/ 1410198 w 3172463"/>
              <a:gd name="connsiteY330" fmla="*/ 70222 h 3168646"/>
              <a:gd name="connsiteX331" fmla="*/ 1439055 w 3172463"/>
              <a:gd name="connsiteY331" fmla="*/ 52907 h 3168646"/>
              <a:gd name="connsiteX332" fmla="*/ 1466952 w 3172463"/>
              <a:gd name="connsiteY332" fmla="*/ 36554 h 3168646"/>
              <a:gd name="connsiteX333" fmla="*/ 1496773 w 3172463"/>
              <a:gd name="connsiteY333" fmla="*/ 22125 h 3168646"/>
              <a:gd name="connsiteX334" fmla="*/ 1525630 w 3172463"/>
              <a:gd name="connsiteY334" fmla="*/ 10581 h 3168646"/>
              <a:gd name="connsiteX335" fmla="*/ 1555450 w 3172463"/>
              <a:gd name="connsiteY335" fmla="*/ 2885 h 316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172463" h="3168646">
                <a:moveTo>
                  <a:pt x="1586232" y="0"/>
                </a:moveTo>
                <a:lnTo>
                  <a:pt x="1617013" y="2885"/>
                </a:lnTo>
                <a:lnTo>
                  <a:pt x="1646833" y="10581"/>
                </a:lnTo>
                <a:lnTo>
                  <a:pt x="1675692" y="22125"/>
                </a:lnTo>
                <a:lnTo>
                  <a:pt x="1705511" y="36554"/>
                </a:lnTo>
                <a:lnTo>
                  <a:pt x="1733408" y="52907"/>
                </a:lnTo>
                <a:lnTo>
                  <a:pt x="1762267" y="70222"/>
                </a:lnTo>
                <a:lnTo>
                  <a:pt x="1791124" y="85613"/>
                </a:lnTo>
                <a:lnTo>
                  <a:pt x="1819981" y="101004"/>
                </a:lnTo>
                <a:lnTo>
                  <a:pt x="1847878" y="112547"/>
                </a:lnTo>
                <a:lnTo>
                  <a:pt x="1878660" y="120243"/>
                </a:lnTo>
                <a:lnTo>
                  <a:pt x="1908479" y="124091"/>
                </a:lnTo>
                <a:lnTo>
                  <a:pt x="1940223" y="124091"/>
                </a:lnTo>
                <a:lnTo>
                  <a:pt x="1972930" y="122167"/>
                </a:lnTo>
                <a:lnTo>
                  <a:pt x="2005635" y="118320"/>
                </a:lnTo>
                <a:lnTo>
                  <a:pt x="2038341" y="113510"/>
                </a:lnTo>
                <a:lnTo>
                  <a:pt x="2071047" y="109662"/>
                </a:lnTo>
                <a:lnTo>
                  <a:pt x="2103753" y="106776"/>
                </a:lnTo>
                <a:lnTo>
                  <a:pt x="2134534" y="107738"/>
                </a:lnTo>
                <a:lnTo>
                  <a:pt x="2164354" y="111585"/>
                </a:lnTo>
                <a:lnTo>
                  <a:pt x="2193213" y="120243"/>
                </a:lnTo>
                <a:lnTo>
                  <a:pt x="2217262" y="132748"/>
                </a:lnTo>
                <a:lnTo>
                  <a:pt x="2240347" y="149102"/>
                </a:lnTo>
                <a:lnTo>
                  <a:pt x="2260548" y="168340"/>
                </a:lnTo>
                <a:lnTo>
                  <a:pt x="2280749" y="190465"/>
                </a:lnTo>
                <a:lnTo>
                  <a:pt x="2299026" y="213551"/>
                </a:lnTo>
                <a:lnTo>
                  <a:pt x="2317302" y="237601"/>
                </a:lnTo>
                <a:lnTo>
                  <a:pt x="2335579" y="261649"/>
                </a:lnTo>
                <a:lnTo>
                  <a:pt x="2353856" y="284735"/>
                </a:lnTo>
                <a:lnTo>
                  <a:pt x="2373095" y="306860"/>
                </a:lnTo>
                <a:lnTo>
                  <a:pt x="2395219" y="326100"/>
                </a:lnTo>
                <a:lnTo>
                  <a:pt x="2416382" y="343415"/>
                </a:lnTo>
                <a:lnTo>
                  <a:pt x="2440430" y="356881"/>
                </a:lnTo>
                <a:lnTo>
                  <a:pt x="2466403" y="368425"/>
                </a:lnTo>
                <a:lnTo>
                  <a:pt x="2494298" y="378044"/>
                </a:lnTo>
                <a:lnTo>
                  <a:pt x="2523156" y="386701"/>
                </a:lnTo>
                <a:lnTo>
                  <a:pt x="2552014" y="394397"/>
                </a:lnTo>
                <a:lnTo>
                  <a:pt x="2581835" y="402093"/>
                </a:lnTo>
                <a:lnTo>
                  <a:pt x="2609730" y="410751"/>
                </a:lnTo>
                <a:lnTo>
                  <a:pt x="2637626" y="420370"/>
                </a:lnTo>
                <a:lnTo>
                  <a:pt x="2663599" y="431914"/>
                </a:lnTo>
                <a:lnTo>
                  <a:pt x="2686686" y="446343"/>
                </a:lnTo>
                <a:lnTo>
                  <a:pt x="2707849" y="463658"/>
                </a:lnTo>
                <a:lnTo>
                  <a:pt x="2725162" y="484821"/>
                </a:lnTo>
                <a:lnTo>
                  <a:pt x="2739592" y="507907"/>
                </a:lnTo>
                <a:lnTo>
                  <a:pt x="2751135" y="533879"/>
                </a:lnTo>
                <a:lnTo>
                  <a:pt x="2760754" y="561776"/>
                </a:lnTo>
                <a:lnTo>
                  <a:pt x="2769411" y="589672"/>
                </a:lnTo>
                <a:lnTo>
                  <a:pt x="2777107" y="619492"/>
                </a:lnTo>
                <a:lnTo>
                  <a:pt x="2784803" y="648350"/>
                </a:lnTo>
                <a:lnTo>
                  <a:pt x="2793460" y="677209"/>
                </a:lnTo>
                <a:lnTo>
                  <a:pt x="2803080" y="705106"/>
                </a:lnTo>
                <a:lnTo>
                  <a:pt x="2814622" y="731079"/>
                </a:lnTo>
                <a:lnTo>
                  <a:pt x="2828090" y="755127"/>
                </a:lnTo>
                <a:lnTo>
                  <a:pt x="2845405" y="776290"/>
                </a:lnTo>
                <a:lnTo>
                  <a:pt x="2864644" y="798415"/>
                </a:lnTo>
                <a:lnTo>
                  <a:pt x="2886768" y="817653"/>
                </a:lnTo>
                <a:lnTo>
                  <a:pt x="2909855" y="835930"/>
                </a:lnTo>
                <a:lnTo>
                  <a:pt x="2934865" y="854207"/>
                </a:lnTo>
                <a:lnTo>
                  <a:pt x="2958913" y="872484"/>
                </a:lnTo>
                <a:lnTo>
                  <a:pt x="2982000" y="890761"/>
                </a:lnTo>
                <a:lnTo>
                  <a:pt x="3004124" y="910962"/>
                </a:lnTo>
                <a:lnTo>
                  <a:pt x="3023363" y="931163"/>
                </a:lnTo>
                <a:lnTo>
                  <a:pt x="3039716" y="954249"/>
                </a:lnTo>
                <a:lnTo>
                  <a:pt x="3052221" y="978298"/>
                </a:lnTo>
                <a:lnTo>
                  <a:pt x="3060879" y="1007156"/>
                </a:lnTo>
                <a:lnTo>
                  <a:pt x="3064726" y="1036977"/>
                </a:lnTo>
                <a:lnTo>
                  <a:pt x="3065689" y="1067759"/>
                </a:lnTo>
                <a:lnTo>
                  <a:pt x="3062802" y="1100465"/>
                </a:lnTo>
                <a:lnTo>
                  <a:pt x="3058954" y="1133171"/>
                </a:lnTo>
                <a:lnTo>
                  <a:pt x="3054145" y="1165877"/>
                </a:lnTo>
                <a:lnTo>
                  <a:pt x="3050297" y="1198583"/>
                </a:lnTo>
                <a:lnTo>
                  <a:pt x="3048374" y="1231290"/>
                </a:lnTo>
                <a:lnTo>
                  <a:pt x="3048374" y="1263034"/>
                </a:lnTo>
                <a:lnTo>
                  <a:pt x="3052221" y="1292853"/>
                </a:lnTo>
                <a:lnTo>
                  <a:pt x="3059916" y="1322674"/>
                </a:lnTo>
                <a:lnTo>
                  <a:pt x="3071460" y="1350571"/>
                </a:lnTo>
                <a:lnTo>
                  <a:pt x="3086851" y="1379429"/>
                </a:lnTo>
                <a:lnTo>
                  <a:pt x="3102242" y="1408288"/>
                </a:lnTo>
                <a:lnTo>
                  <a:pt x="3119557" y="1437145"/>
                </a:lnTo>
                <a:lnTo>
                  <a:pt x="3135909" y="1465043"/>
                </a:lnTo>
                <a:lnTo>
                  <a:pt x="3150339" y="1494862"/>
                </a:lnTo>
                <a:lnTo>
                  <a:pt x="3161881" y="1523721"/>
                </a:lnTo>
                <a:lnTo>
                  <a:pt x="3169577" y="1553541"/>
                </a:lnTo>
                <a:lnTo>
                  <a:pt x="3172463" y="1584323"/>
                </a:lnTo>
                <a:lnTo>
                  <a:pt x="3169577" y="1615105"/>
                </a:lnTo>
                <a:lnTo>
                  <a:pt x="3161881" y="1644925"/>
                </a:lnTo>
                <a:lnTo>
                  <a:pt x="3150339" y="1673784"/>
                </a:lnTo>
                <a:lnTo>
                  <a:pt x="3135909" y="1703604"/>
                </a:lnTo>
                <a:lnTo>
                  <a:pt x="3119557" y="1731501"/>
                </a:lnTo>
                <a:lnTo>
                  <a:pt x="3102242" y="1760360"/>
                </a:lnTo>
                <a:lnTo>
                  <a:pt x="3086851" y="1789218"/>
                </a:lnTo>
                <a:lnTo>
                  <a:pt x="3071460" y="1818075"/>
                </a:lnTo>
                <a:lnTo>
                  <a:pt x="3059916" y="1845972"/>
                </a:lnTo>
                <a:lnTo>
                  <a:pt x="3052221" y="1875793"/>
                </a:lnTo>
                <a:lnTo>
                  <a:pt x="3048374" y="1905613"/>
                </a:lnTo>
                <a:lnTo>
                  <a:pt x="3048374" y="1937358"/>
                </a:lnTo>
                <a:lnTo>
                  <a:pt x="3050297" y="1970063"/>
                </a:lnTo>
                <a:lnTo>
                  <a:pt x="3054145" y="2002769"/>
                </a:lnTo>
                <a:lnTo>
                  <a:pt x="3058954" y="2035476"/>
                </a:lnTo>
                <a:lnTo>
                  <a:pt x="3062802" y="2068181"/>
                </a:lnTo>
                <a:lnTo>
                  <a:pt x="3065689" y="2100887"/>
                </a:lnTo>
                <a:lnTo>
                  <a:pt x="3064726" y="2131670"/>
                </a:lnTo>
                <a:lnTo>
                  <a:pt x="3060879" y="2161491"/>
                </a:lnTo>
                <a:lnTo>
                  <a:pt x="3052221" y="2190349"/>
                </a:lnTo>
                <a:lnTo>
                  <a:pt x="3039716" y="2214397"/>
                </a:lnTo>
                <a:lnTo>
                  <a:pt x="3023363" y="2237484"/>
                </a:lnTo>
                <a:lnTo>
                  <a:pt x="3004124" y="2257685"/>
                </a:lnTo>
                <a:lnTo>
                  <a:pt x="2982000" y="2277885"/>
                </a:lnTo>
                <a:lnTo>
                  <a:pt x="2958913" y="2296163"/>
                </a:lnTo>
                <a:lnTo>
                  <a:pt x="2934865" y="2314439"/>
                </a:lnTo>
                <a:lnTo>
                  <a:pt x="2909855" y="2332716"/>
                </a:lnTo>
                <a:lnTo>
                  <a:pt x="2886768" y="2350993"/>
                </a:lnTo>
                <a:lnTo>
                  <a:pt x="2864644" y="2370232"/>
                </a:lnTo>
                <a:lnTo>
                  <a:pt x="2845405" y="2392356"/>
                </a:lnTo>
                <a:lnTo>
                  <a:pt x="2828090" y="2413519"/>
                </a:lnTo>
                <a:lnTo>
                  <a:pt x="2814622" y="2437568"/>
                </a:lnTo>
                <a:lnTo>
                  <a:pt x="2803080" y="2463540"/>
                </a:lnTo>
                <a:lnTo>
                  <a:pt x="2793460" y="2491437"/>
                </a:lnTo>
                <a:lnTo>
                  <a:pt x="2784803" y="2520296"/>
                </a:lnTo>
                <a:lnTo>
                  <a:pt x="2777107" y="2549154"/>
                </a:lnTo>
                <a:lnTo>
                  <a:pt x="2769411" y="2578974"/>
                </a:lnTo>
                <a:lnTo>
                  <a:pt x="2760754" y="2606871"/>
                </a:lnTo>
                <a:lnTo>
                  <a:pt x="2751135" y="2634767"/>
                </a:lnTo>
                <a:lnTo>
                  <a:pt x="2739592" y="2660739"/>
                </a:lnTo>
                <a:lnTo>
                  <a:pt x="2725162" y="2683827"/>
                </a:lnTo>
                <a:lnTo>
                  <a:pt x="2707849" y="2704989"/>
                </a:lnTo>
                <a:lnTo>
                  <a:pt x="2686686" y="2722304"/>
                </a:lnTo>
                <a:lnTo>
                  <a:pt x="2663599" y="2736733"/>
                </a:lnTo>
                <a:lnTo>
                  <a:pt x="2637626" y="2748276"/>
                </a:lnTo>
                <a:lnTo>
                  <a:pt x="2609730" y="2757896"/>
                </a:lnTo>
                <a:lnTo>
                  <a:pt x="2581835" y="2766553"/>
                </a:lnTo>
                <a:lnTo>
                  <a:pt x="2552014" y="2774249"/>
                </a:lnTo>
                <a:lnTo>
                  <a:pt x="2523156" y="2781945"/>
                </a:lnTo>
                <a:lnTo>
                  <a:pt x="2494298" y="2790602"/>
                </a:lnTo>
                <a:lnTo>
                  <a:pt x="2466403" y="2800222"/>
                </a:lnTo>
                <a:lnTo>
                  <a:pt x="2440430" y="2811765"/>
                </a:lnTo>
                <a:lnTo>
                  <a:pt x="2416382" y="2825232"/>
                </a:lnTo>
                <a:lnTo>
                  <a:pt x="2395219" y="2842547"/>
                </a:lnTo>
                <a:lnTo>
                  <a:pt x="2373095" y="2861786"/>
                </a:lnTo>
                <a:lnTo>
                  <a:pt x="2353856" y="2883911"/>
                </a:lnTo>
                <a:lnTo>
                  <a:pt x="2335579" y="2906997"/>
                </a:lnTo>
                <a:lnTo>
                  <a:pt x="2317302" y="2931046"/>
                </a:lnTo>
                <a:lnTo>
                  <a:pt x="2299026" y="2955095"/>
                </a:lnTo>
                <a:lnTo>
                  <a:pt x="2280749" y="2978181"/>
                </a:lnTo>
                <a:lnTo>
                  <a:pt x="2260548" y="3000306"/>
                </a:lnTo>
                <a:lnTo>
                  <a:pt x="2240347" y="3019544"/>
                </a:lnTo>
                <a:lnTo>
                  <a:pt x="2217262" y="3035898"/>
                </a:lnTo>
                <a:lnTo>
                  <a:pt x="2193213" y="3048403"/>
                </a:lnTo>
                <a:lnTo>
                  <a:pt x="2164354" y="3057061"/>
                </a:lnTo>
                <a:lnTo>
                  <a:pt x="2134534" y="3060909"/>
                </a:lnTo>
                <a:lnTo>
                  <a:pt x="2103753" y="3061870"/>
                </a:lnTo>
                <a:lnTo>
                  <a:pt x="2071047" y="3058984"/>
                </a:lnTo>
                <a:lnTo>
                  <a:pt x="2038341" y="3055137"/>
                </a:lnTo>
                <a:lnTo>
                  <a:pt x="2005635" y="3050327"/>
                </a:lnTo>
                <a:lnTo>
                  <a:pt x="1972930" y="3046480"/>
                </a:lnTo>
                <a:lnTo>
                  <a:pt x="1940223" y="3044555"/>
                </a:lnTo>
                <a:lnTo>
                  <a:pt x="1908479" y="3044555"/>
                </a:lnTo>
                <a:lnTo>
                  <a:pt x="1878660" y="3048403"/>
                </a:lnTo>
                <a:lnTo>
                  <a:pt x="1847878" y="3056099"/>
                </a:lnTo>
                <a:lnTo>
                  <a:pt x="1819981" y="3067642"/>
                </a:lnTo>
                <a:lnTo>
                  <a:pt x="1791124" y="3083033"/>
                </a:lnTo>
                <a:lnTo>
                  <a:pt x="1762267" y="3098425"/>
                </a:lnTo>
                <a:lnTo>
                  <a:pt x="1733408" y="3115739"/>
                </a:lnTo>
                <a:lnTo>
                  <a:pt x="1705511" y="3132093"/>
                </a:lnTo>
                <a:lnTo>
                  <a:pt x="1675692" y="3146521"/>
                </a:lnTo>
                <a:lnTo>
                  <a:pt x="1646833" y="3158065"/>
                </a:lnTo>
                <a:lnTo>
                  <a:pt x="1617013" y="3165761"/>
                </a:lnTo>
                <a:lnTo>
                  <a:pt x="1586232" y="3168646"/>
                </a:lnTo>
                <a:lnTo>
                  <a:pt x="1555450" y="3165761"/>
                </a:lnTo>
                <a:lnTo>
                  <a:pt x="1525630" y="3158065"/>
                </a:lnTo>
                <a:lnTo>
                  <a:pt x="1496773" y="3146521"/>
                </a:lnTo>
                <a:lnTo>
                  <a:pt x="1466952" y="3132093"/>
                </a:lnTo>
                <a:lnTo>
                  <a:pt x="1439055" y="3115739"/>
                </a:lnTo>
                <a:lnTo>
                  <a:pt x="1410198" y="3098425"/>
                </a:lnTo>
                <a:lnTo>
                  <a:pt x="1381339" y="3083033"/>
                </a:lnTo>
                <a:lnTo>
                  <a:pt x="1352482" y="3067642"/>
                </a:lnTo>
                <a:lnTo>
                  <a:pt x="1323624" y="3056099"/>
                </a:lnTo>
                <a:lnTo>
                  <a:pt x="1293804" y="3048403"/>
                </a:lnTo>
                <a:lnTo>
                  <a:pt x="1263984" y="3044555"/>
                </a:lnTo>
                <a:lnTo>
                  <a:pt x="1232239" y="3044555"/>
                </a:lnTo>
                <a:lnTo>
                  <a:pt x="1199534" y="3046480"/>
                </a:lnTo>
                <a:lnTo>
                  <a:pt x="1166828" y="3050327"/>
                </a:lnTo>
                <a:lnTo>
                  <a:pt x="1134122" y="3055137"/>
                </a:lnTo>
                <a:lnTo>
                  <a:pt x="1101416" y="3058984"/>
                </a:lnTo>
                <a:lnTo>
                  <a:pt x="1068710" y="3061870"/>
                </a:lnTo>
                <a:lnTo>
                  <a:pt x="1037929" y="3060909"/>
                </a:lnTo>
                <a:lnTo>
                  <a:pt x="1008109" y="3057061"/>
                </a:lnTo>
                <a:lnTo>
                  <a:pt x="979251" y="3048403"/>
                </a:lnTo>
                <a:lnTo>
                  <a:pt x="955203" y="3035898"/>
                </a:lnTo>
                <a:lnTo>
                  <a:pt x="932115" y="3019544"/>
                </a:lnTo>
                <a:lnTo>
                  <a:pt x="911915" y="3000306"/>
                </a:lnTo>
                <a:lnTo>
                  <a:pt x="891714" y="2978181"/>
                </a:lnTo>
                <a:lnTo>
                  <a:pt x="873438" y="2955095"/>
                </a:lnTo>
                <a:lnTo>
                  <a:pt x="855161" y="2931046"/>
                </a:lnTo>
                <a:lnTo>
                  <a:pt x="836884" y="2906997"/>
                </a:lnTo>
                <a:lnTo>
                  <a:pt x="818608" y="2883911"/>
                </a:lnTo>
                <a:lnTo>
                  <a:pt x="799368" y="2861786"/>
                </a:lnTo>
                <a:lnTo>
                  <a:pt x="777244" y="2842547"/>
                </a:lnTo>
                <a:lnTo>
                  <a:pt x="756081" y="2825232"/>
                </a:lnTo>
                <a:lnTo>
                  <a:pt x="732033" y="2811765"/>
                </a:lnTo>
                <a:lnTo>
                  <a:pt x="706061" y="2800222"/>
                </a:lnTo>
                <a:lnTo>
                  <a:pt x="678165" y="2790602"/>
                </a:lnTo>
                <a:lnTo>
                  <a:pt x="649306" y="2781945"/>
                </a:lnTo>
                <a:lnTo>
                  <a:pt x="620449" y="2774249"/>
                </a:lnTo>
                <a:lnTo>
                  <a:pt x="590629" y="2766553"/>
                </a:lnTo>
                <a:lnTo>
                  <a:pt x="562733" y="2757896"/>
                </a:lnTo>
                <a:lnTo>
                  <a:pt x="534836" y="2748276"/>
                </a:lnTo>
                <a:lnTo>
                  <a:pt x="508865" y="2736733"/>
                </a:lnTo>
                <a:lnTo>
                  <a:pt x="485778" y="2722304"/>
                </a:lnTo>
                <a:lnTo>
                  <a:pt x="464615" y="2704989"/>
                </a:lnTo>
                <a:lnTo>
                  <a:pt x="447301" y="2683827"/>
                </a:lnTo>
                <a:lnTo>
                  <a:pt x="432872" y="2660739"/>
                </a:lnTo>
                <a:lnTo>
                  <a:pt x="421328" y="2634767"/>
                </a:lnTo>
                <a:lnTo>
                  <a:pt x="411709" y="2606871"/>
                </a:lnTo>
                <a:lnTo>
                  <a:pt x="403052" y="2578974"/>
                </a:lnTo>
                <a:lnTo>
                  <a:pt x="395356" y="2549154"/>
                </a:lnTo>
                <a:lnTo>
                  <a:pt x="387660" y="2520296"/>
                </a:lnTo>
                <a:lnTo>
                  <a:pt x="379003" y="2491437"/>
                </a:lnTo>
                <a:lnTo>
                  <a:pt x="369384" y="2463540"/>
                </a:lnTo>
                <a:lnTo>
                  <a:pt x="357840" y="2437568"/>
                </a:lnTo>
                <a:lnTo>
                  <a:pt x="344373" y="2413519"/>
                </a:lnTo>
                <a:lnTo>
                  <a:pt x="327059" y="2392356"/>
                </a:lnTo>
                <a:lnTo>
                  <a:pt x="307820" y="2370232"/>
                </a:lnTo>
                <a:lnTo>
                  <a:pt x="285695" y="2350993"/>
                </a:lnTo>
                <a:lnTo>
                  <a:pt x="261646" y="2332716"/>
                </a:lnTo>
                <a:lnTo>
                  <a:pt x="237598" y="2314439"/>
                </a:lnTo>
                <a:lnTo>
                  <a:pt x="213551" y="2296163"/>
                </a:lnTo>
                <a:lnTo>
                  <a:pt x="190463" y="2277885"/>
                </a:lnTo>
                <a:lnTo>
                  <a:pt x="168339" y="2257685"/>
                </a:lnTo>
                <a:lnTo>
                  <a:pt x="149100" y="2237484"/>
                </a:lnTo>
                <a:lnTo>
                  <a:pt x="132748" y="2214397"/>
                </a:lnTo>
                <a:lnTo>
                  <a:pt x="120243" y="2190349"/>
                </a:lnTo>
                <a:lnTo>
                  <a:pt x="111586" y="2161491"/>
                </a:lnTo>
                <a:lnTo>
                  <a:pt x="107738" y="2131670"/>
                </a:lnTo>
                <a:lnTo>
                  <a:pt x="106775" y="2100887"/>
                </a:lnTo>
                <a:lnTo>
                  <a:pt x="109661" y="2068181"/>
                </a:lnTo>
                <a:lnTo>
                  <a:pt x="113509" y="2035476"/>
                </a:lnTo>
                <a:lnTo>
                  <a:pt x="118318" y="2002769"/>
                </a:lnTo>
                <a:lnTo>
                  <a:pt x="122166" y="1970063"/>
                </a:lnTo>
                <a:lnTo>
                  <a:pt x="124091" y="1937358"/>
                </a:lnTo>
                <a:lnTo>
                  <a:pt x="124091" y="1905613"/>
                </a:lnTo>
                <a:lnTo>
                  <a:pt x="120243" y="1875793"/>
                </a:lnTo>
                <a:lnTo>
                  <a:pt x="112547" y="1845972"/>
                </a:lnTo>
                <a:lnTo>
                  <a:pt x="101004" y="1818075"/>
                </a:lnTo>
                <a:lnTo>
                  <a:pt x="86575" y="1789218"/>
                </a:lnTo>
                <a:lnTo>
                  <a:pt x="70222" y="1760360"/>
                </a:lnTo>
                <a:lnTo>
                  <a:pt x="52908" y="1731501"/>
                </a:lnTo>
                <a:lnTo>
                  <a:pt x="36555" y="1703604"/>
                </a:lnTo>
                <a:lnTo>
                  <a:pt x="22125" y="1673784"/>
                </a:lnTo>
                <a:lnTo>
                  <a:pt x="10582" y="1644925"/>
                </a:lnTo>
                <a:lnTo>
                  <a:pt x="2886" y="1615105"/>
                </a:lnTo>
                <a:lnTo>
                  <a:pt x="0" y="1584323"/>
                </a:lnTo>
                <a:lnTo>
                  <a:pt x="2886" y="1553541"/>
                </a:lnTo>
                <a:lnTo>
                  <a:pt x="10582" y="1523721"/>
                </a:lnTo>
                <a:lnTo>
                  <a:pt x="22125" y="1494862"/>
                </a:lnTo>
                <a:lnTo>
                  <a:pt x="36555" y="1465043"/>
                </a:lnTo>
                <a:lnTo>
                  <a:pt x="52908" y="1437145"/>
                </a:lnTo>
                <a:lnTo>
                  <a:pt x="70222" y="1408288"/>
                </a:lnTo>
                <a:lnTo>
                  <a:pt x="86575" y="1379429"/>
                </a:lnTo>
                <a:lnTo>
                  <a:pt x="101004" y="1350571"/>
                </a:lnTo>
                <a:lnTo>
                  <a:pt x="112547" y="1322674"/>
                </a:lnTo>
                <a:lnTo>
                  <a:pt x="120243" y="1292853"/>
                </a:lnTo>
                <a:lnTo>
                  <a:pt x="124091" y="1263034"/>
                </a:lnTo>
                <a:lnTo>
                  <a:pt x="124091" y="1231290"/>
                </a:lnTo>
                <a:lnTo>
                  <a:pt x="122166" y="1198583"/>
                </a:lnTo>
                <a:lnTo>
                  <a:pt x="118318" y="1165877"/>
                </a:lnTo>
                <a:lnTo>
                  <a:pt x="113509" y="1133171"/>
                </a:lnTo>
                <a:lnTo>
                  <a:pt x="109661" y="1100465"/>
                </a:lnTo>
                <a:lnTo>
                  <a:pt x="106775" y="1067759"/>
                </a:lnTo>
                <a:lnTo>
                  <a:pt x="107738" y="1036977"/>
                </a:lnTo>
                <a:lnTo>
                  <a:pt x="111586" y="1007156"/>
                </a:lnTo>
                <a:lnTo>
                  <a:pt x="120243" y="978298"/>
                </a:lnTo>
                <a:lnTo>
                  <a:pt x="132748" y="954249"/>
                </a:lnTo>
                <a:lnTo>
                  <a:pt x="149100" y="931163"/>
                </a:lnTo>
                <a:lnTo>
                  <a:pt x="168339" y="910962"/>
                </a:lnTo>
                <a:lnTo>
                  <a:pt x="190463" y="890761"/>
                </a:lnTo>
                <a:lnTo>
                  <a:pt x="213551" y="872484"/>
                </a:lnTo>
                <a:lnTo>
                  <a:pt x="237598" y="854207"/>
                </a:lnTo>
                <a:lnTo>
                  <a:pt x="261646" y="835930"/>
                </a:lnTo>
                <a:lnTo>
                  <a:pt x="285695" y="817653"/>
                </a:lnTo>
                <a:lnTo>
                  <a:pt x="307820" y="798415"/>
                </a:lnTo>
                <a:lnTo>
                  <a:pt x="327059" y="776290"/>
                </a:lnTo>
                <a:lnTo>
                  <a:pt x="344373" y="755127"/>
                </a:lnTo>
                <a:lnTo>
                  <a:pt x="357840" y="731079"/>
                </a:lnTo>
                <a:lnTo>
                  <a:pt x="369384" y="705106"/>
                </a:lnTo>
                <a:lnTo>
                  <a:pt x="379003" y="677209"/>
                </a:lnTo>
                <a:lnTo>
                  <a:pt x="387660" y="648350"/>
                </a:lnTo>
                <a:lnTo>
                  <a:pt x="395356" y="619492"/>
                </a:lnTo>
                <a:lnTo>
                  <a:pt x="403052" y="589672"/>
                </a:lnTo>
                <a:lnTo>
                  <a:pt x="411709" y="561776"/>
                </a:lnTo>
                <a:lnTo>
                  <a:pt x="421328" y="533879"/>
                </a:lnTo>
                <a:lnTo>
                  <a:pt x="432872" y="507907"/>
                </a:lnTo>
                <a:lnTo>
                  <a:pt x="447301" y="484821"/>
                </a:lnTo>
                <a:lnTo>
                  <a:pt x="464615" y="463658"/>
                </a:lnTo>
                <a:lnTo>
                  <a:pt x="485778" y="446343"/>
                </a:lnTo>
                <a:lnTo>
                  <a:pt x="508865" y="431914"/>
                </a:lnTo>
                <a:lnTo>
                  <a:pt x="534836" y="420370"/>
                </a:lnTo>
                <a:lnTo>
                  <a:pt x="562733" y="410751"/>
                </a:lnTo>
                <a:lnTo>
                  <a:pt x="590629" y="402093"/>
                </a:lnTo>
                <a:lnTo>
                  <a:pt x="620449" y="394397"/>
                </a:lnTo>
                <a:lnTo>
                  <a:pt x="649306" y="386701"/>
                </a:lnTo>
                <a:lnTo>
                  <a:pt x="678165" y="378044"/>
                </a:lnTo>
                <a:lnTo>
                  <a:pt x="706061" y="368425"/>
                </a:lnTo>
                <a:lnTo>
                  <a:pt x="732033" y="356881"/>
                </a:lnTo>
                <a:lnTo>
                  <a:pt x="756081" y="343415"/>
                </a:lnTo>
                <a:lnTo>
                  <a:pt x="777244" y="326100"/>
                </a:lnTo>
                <a:lnTo>
                  <a:pt x="799368" y="306860"/>
                </a:lnTo>
                <a:lnTo>
                  <a:pt x="818608" y="284735"/>
                </a:lnTo>
                <a:lnTo>
                  <a:pt x="836884" y="261649"/>
                </a:lnTo>
                <a:lnTo>
                  <a:pt x="855161" y="237601"/>
                </a:lnTo>
                <a:lnTo>
                  <a:pt x="873438" y="213551"/>
                </a:lnTo>
                <a:lnTo>
                  <a:pt x="891714" y="190465"/>
                </a:lnTo>
                <a:lnTo>
                  <a:pt x="911915" y="168340"/>
                </a:lnTo>
                <a:lnTo>
                  <a:pt x="932115" y="149102"/>
                </a:lnTo>
                <a:lnTo>
                  <a:pt x="955203" y="132748"/>
                </a:lnTo>
                <a:lnTo>
                  <a:pt x="979251" y="120243"/>
                </a:lnTo>
                <a:lnTo>
                  <a:pt x="1008109" y="111585"/>
                </a:lnTo>
                <a:lnTo>
                  <a:pt x="1037929" y="107738"/>
                </a:lnTo>
                <a:lnTo>
                  <a:pt x="1068710" y="106776"/>
                </a:lnTo>
                <a:lnTo>
                  <a:pt x="1101416" y="109662"/>
                </a:lnTo>
                <a:lnTo>
                  <a:pt x="1134122" y="113510"/>
                </a:lnTo>
                <a:lnTo>
                  <a:pt x="1166828" y="118320"/>
                </a:lnTo>
                <a:lnTo>
                  <a:pt x="1199534" y="122167"/>
                </a:lnTo>
                <a:lnTo>
                  <a:pt x="1232239" y="124091"/>
                </a:lnTo>
                <a:lnTo>
                  <a:pt x="1263984" y="124091"/>
                </a:lnTo>
                <a:lnTo>
                  <a:pt x="1293804" y="120243"/>
                </a:lnTo>
                <a:lnTo>
                  <a:pt x="1323624" y="112547"/>
                </a:lnTo>
                <a:lnTo>
                  <a:pt x="1352482" y="101004"/>
                </a:lnTo>
                <a:lnTo>
                  <a:pt x="1381339" y="85613"/>
                </a:lnTo>
                <a:lnTo>
                  <a:pt x="1410198" y="70222"/>
                </a:lnTo>
                <a:lnTo>
                  <a:pt x="1439055" y="52907"/>
                </a:lnTo>
                <a:lnTo>
                  <a:pt x="1466952" y="36554"/>
                </a:lnTo>
                <a:lnTo>
                  <a:pt x="1496773" y="22125"/>
                </a:lnTo>
                <a:lnTo>
                  <a:pt x="1525630" y="10581"/>
                </a:lnTo>
                <a:lnTo>
                  <a:pt x="1555450" y="288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47A5426D-219E-4FCB-AC3C-10F8BA3E5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129" y="480060"/>
            <a:ext cx="2521435" cy="2518372"/>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40" name="Freeform: Shape 39">
            <a:extLst>
              <a:ext uri="{FF2B5EF4-FFF2-40B4-BE49-F238E27FC236}">
                <a16:creationId xmlns:a16="http://schemas.microsoft.com/office/drawing/2014/main" id="{78BC6CCD-481A-422C-A753-3AAB88E36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09175" y="551004"/>
            <a:ext cx="2379348" cy="2376484"/>
          </a:xfrm>
          <a:custGeom>
            <a:avLst/>
            <a:gdLst>
              <a:gd name="connsiteX0" fmla="*/ 1586232 w 3172463"/>
              <a:gd name="connsiteY0" fmla="*/ 0 h 3168646"/>
              <a:gd name="connsiteX1" fmla="*/ 1617013 w 3172463"/>
              <a:gd name="connsiteY1" fmla="*/ 2885 h 3168646"/>
              <a:gd name="connsiteX2" fmla="*/ 1646833 w 3172463"/>
              <a:gd name="connsiteY2" fmla="*/ 10581 h 3168646"/>
              <a:gd name="connsiteX3" fmla="*/ 1675692 w 3172463"/>
              <a:gd name="connsiteY3" fmla="*/ 22125 h 3168646"/>
              <a:gd name="connsiteX4" fmla="*/ 1705511 w 3172463"/>
              <a:gd name="connsiteY4" fmla="*/ 36554 h 3168646"/>
              <a:gd name="connsiteX5" fmla="*/ 1733408 w 3172463"/>
              <a:gd name="connsiteY5" fmla="*/ 52907 h 3168646"/>
              <a:gd name="connsiteX6" fmla="*/ 1762266 w 3172463"/>
              <a:gd name="connsiteY6" fmla="*/ 70222 h 3168646"/>
              <a:gd name="connsiteX7" fmla="*/ 1791124 w 3172463"/>
              <a:gd name="connsiteY7" fmla="*/ 85613 h 3168646"/>
              <a:gd name="connsiteX8" fmla="*/ 1819981 w 3172463"/>
              <a:gd name="connsiteY8" fmla="*/ 101004 h 3168646"/>
              <a:gd name="connsiteX9" fmla="*/ 1847878 w 3172463"/>
              <a:gd name="connsiteY9" fmla="*/ 112547 h 3168646"/>
              <a:gd name="connsiteX10" fmla="*/ 1878660 w 3172463"/>
              <a:gd name="connsiteY10" fmla="*/ 120243 h 3168646"/>
              <a:gd name="connsiteX11" fmla="*/ 1908479 w 3172463"/>
              <a:gd name="connsiteY11" fmla="*/ 124091 h 3168646"/>
              <a:gd name="connsiteX12" fmla="*/ 1940223 w 3172463"/>
              <a:gd name="connsiteY12" fmla="*/ 124091 h 3168646"/>
              <a:gd name="connsiteX13" fmla="*/ 1972929 w 3172463"/>
              <a:gd name="connsiteY13" fmla="*/ 122167 h 3168646"/>
              <a:gd name="connsiteX14" fmla="*/ 2005635 w 3172463"/>
              <a:gd name="connsiteY14" fmla="*/ 118320 h 3168646"/>
              <a:gd name="connsiteX15" fmla="*/ 2038341 w 3172463"/>
              <a:gd name="connsiteY15" fmla="*/ 113510 h 3168646"/>
              <a:gd name="connsiteX16" fmla="*/ 2071047 w 3172463"/>
              <a:gd name="connsiteY16" fmla="*/ 109662 h 3168646"/>
              <a:gd name="connsiteX17" fmla="*/ 2103753 w 3172463"/>
              <a:gd name="connsiteY17" fmla="*/ 106776 h 3168646"/>
              <a:gd name="connsiteX18" fmla="*/ 2134534 w 3172463"/>
              <a:gd name="connsiteY18" fmla="*/ 107738 h 3168646"/>
              <a:gd name="connsiteX19" fmla="*/ 2164354 w 3172463"/>
              <a:gd name="connsiteY19" fmla="*/ 111585 h 3168646"/>
              <a:gd name="connsiteX20" fmla="*/ 2193213 w 3172463"/>
              <a:gd name="connsiteY20" fmla="*/ 120243 h 3168646"/>
              <a:gd name="connsiteX21" fmla="*/ 2217262 w 3172463"/>
              <a:gd name="connsiteY21" fmla="*/ 132748 h 3168646"/>
              <a:gd name="connsiteX22" fmla="*/ 2240347 w 3172463"/>
              <a:gd name="connsiteY22" fmla="*/ 149102 h 3168646"/>
              <a:gd name="connsiteX23" fmla="*/ 2260548 w 3172463"/>
              <a:gd name="connsiteY23" fmla="*/ 168340 h 3168646"/>
              <a:gd name="connsiteX24" fmla="*/ 2280749 w 3172463"/>
              <a:gd name="connsiteY24" fmla="*/ 190465 h 3168646"/>
              <a:gd name="connsiteX25" fmla="*/ 2299025 w 3172463"/>
              <a:gd name="connsiteY25" fmla="*/ 213551 h 3168646"/>
              <a:gd name="connsiteX26" fmla="*/ 2317302 w 3172463"/>
              <a:gd name="connsiteY26" fmla="*/ 237601 h 3168646"/>
              <a:gd name="connsiteX27" fmla="*/ 2335579 w 3172463"/>
              <a:gd name="connsiteY27" fmla="*/ 261649 h 3168646"/>
              <a:gd name="connsiteX28" fmla="*/ 2353855 w 3172463"/>
              <a:gd name="connsiteY28" fmla="*/ 284735 h 3168646"/>
              <a:gd name="connsiteX29" fmla="*/ 2373095 w 3172463"/>
              <a:gd name="connsiteY29" fmla="*/ 306860 h 3168646"/>
              <a:gd name="connsiteX30" fmla="*/ 2395219 w 3172463"/>
              <a:gd name="connsiteY30" fmla="*/ 326100 h 3168646"/>
              <a:gd name="connsiteX31" fmla="*/ 2416382 w 3172463"/>
              <a:gd name="connsiteY31" fmla="*/ 343415 h 3168646"/>
              <a:gd name="connsiteX32" fmla="*/ 2440430 w 3172463"/>
              <a:gd name="connsiteY32" fmla="*/ 356881 h 3168646"/>
              <a:gd name="connsiteX33" fmla="*/ 2466403 w 3172463"/>
              <a:gd name="connsiteY33" fmla="*/ 368425 h 3168646"/>
              <a:gd name="connsiteX34" fmla="*/ 2494298 w 3172463"/>
              <a:gd name="connsiteY34" fmla="*/ 378044 h 3168646"/>
              <a:gd name="connsiteX35" fmla="*/ 2523156 w 3172463"/>
              <a:gd name="connsiteY35" fmla="*/ 386701 h 3168646"/>
              <a:gd name="connsiteX36" fmla="*/ 2552014 w 3172463"/>
              <a:gd name="connsiteY36" fmla="*/ 394397 h 3168646"/>
              <a:gd name="connsiteX37" fmla="*/ 2581835 w 3172463"/>
              <a:gd name="connsiteY37" fmla="*/ 402093 h 3168646"/>
              <a:gd name="connsiteX38" fmla="*/ 2609730 w 3172463"/>
              <a:gd name="connsiteY38" fmla="*/ 410751 h 3168646"/>
              <a:gd name="connsiteX39" fmla="*/ 2637626 w 3172463"/>
              <a:gd name="connsiteY39" fmla="*/ 420370 h 3168646"/>
              <a:gd name="connsiteX40" fmla="*/ 2663599 w 3172463"/>
              <a:gd name="connsiteY40" fmla="*/ 431914 h 3168646"/>
              <a:gd name="connsiteX41" fmla="*/ 2686686 w 3172463"/>
              <a:gd name="connsiteY41" fmla="*/ 446343 h 3168646"/>
              <a:gd name="connsiteX42" fmla="*/ 2707849 w 3172463"/>
              <a:gd name="connsiteY42" fmla="*/ 463658 h 3168646"/>
              <a:gd name="connsiteX43" fmla="*/ 2725162 w 3172463"/>
              <a:gd name="connsiteY43" fmla="*/ 484821 h 3168646"/>
              <a:gd name="connsiteX44" fmla="*/ 2739592 w 3172463"/>
              <a:gd name="connsiteY44" fmla="*/ 507907 h 3168646"/>
              <a:gd name="connsiteX45" fmla="*/ 2751135 w 3172463"/>
              <a:gd name="connsiteY45" fmla="*/ 533879 h 3168646"/>
              <a:gd name="connsiteX46" fmla="*/ 2760754 w 3172463"/>
              <a:gd name="connsiteY46" fmla="*/ 561776 h 3168646"/>
              <a:gd name="connsiteX47" fmla="*/ 2769411 w 3172463"/>
              <a:gd name="connsiteY47" fmla="*/ 589672 h 3168646"/>
              <a:gd name="connsiteX48" fmla="*/ 2777107 w 3172463"/>
              <a:gd name="connsiteY48" fmla="*/ 619492 h 3168646"/>
              <a:gd name="connsiteX49" fmla="*/ 2784803 w 3172463"/>
              <a:gd name="connsiteY49" fmla="*/ 648350 h 3168646"/>
              <a:gd name="connsiteX50" fmla="*/ 2793460 w 3172463"/>
              <a:gd name="connsiteY50" fmla="*/ 677209 h 3168646"/>
              <a:gd name="connsiteX51" fmla="*/ 2803079 w 3172463"/>
              <a:gd name="connsiteY51" fmla="*/ 705106 h 3168646"/>
              <a:gd name="connsiteX52" fmla="*/ 2814622 w 3172463"/>
              <a:gd name="connsiteY52" fmla="*/ 731079 h 3168646"/>
              <a:gd name="connsiteX53" fmla="*/ 2828090 w 3172463"/>
              <a:gd name="connsiteY53" fmla="*/ 755127 h 3168646"/>
              <a:gd name="connsiteX54" fmla="*/ 2845405 w 3172463"/>
              <a:gd name="connsiteY54" fmla="*/ 776290 h 3168646"/>
              <a:gd name="connsiteX55" fmla="*/ 2864643 w 3172463"/>
              <a:gd name="connsiteY55" fmla="*/ 798415 h 3168646"/>
              <a:gd name="connsiteX56" fmla="*/ 2886768 w 3172463"/>
              <a:gd name="connsiteY56" fmla="*/ 817653 h 3168646"/>
              <a:gd name="connsiteX57" fmla="*/ 2909855 w 3172463"/>
              <a:gd name="connsiteY57" fmla="*/ 835930 h 3168646"/>
              <a:gd name="connsiteX58" fmla="*/ 2934865 w 3172463"/>
              <a:gd name="connsiteY58" fmla="*/ 854207 h 3168646"/>
              <a:gd name="connsiteX59" fmla="*/ 2958913 w 3172463"/>
              <a:gd name="connsiteY59" fmla="*/ 872484 h 3168646"/>
              <a:gd name="connsiteX60" fmla="*/ 2982000 w 3172463"/>
              <a:gd name="connsiteY60" fmla="*/ 890761 h 3168646"/>
              <a:gd name="connsiteX61" fmla="*/ 3004123 w 3172463"/>
              <a:gd name="connsiteY61" fmla="*/ 910962 h 3168646"/>
              <a:gd name="connsiteX62" fmla="*/ 3023363 w 3172463"/>
              <a:gd name="connsiteY62" fmla="*/ 931163 h 3168646"/>
              <a:gd name="connsiteX63" fmla="*/ 3039716 w 3172463"/>
              <a:gd name="connsiteY63" fmla="*/ 954249 h 3168646"/>
              <a:gd name="connsiteX64" fmla="*/ 3052221 w 3172463"/>
              <a:gd name="connsiteY64" fmla="*/ 978298 h 3168646"/>
              <a:gd name="connsiteX65" fmla="*/ 3060879 w 3172463"/>
              <a:gd name="connsiteY65" fmla="*/ 1007156 h 3168646"/>
              <a:gd name="connsiteX66" fmla="*/ 3064725 w 3172463"/>
              <a:gd name="connsiteY66" fmla="*/ 1036977 h 3168646"/>
              <a:gd name="connsiteX67" fmla="*/ 3065689 w 3172463"/>
              <a:gd name="connsiteY67" fmla="*/ 1067759 h 3168646"/>
              <a:gd name="connsiteX68" fmla="*/ 3062802 w 3172463"/>
              <a:gd name="connsiteY68" fmla="*/ 1100465 h 3168646"/>
              <a:gd name="connsiteX69" fmla="*/ 3058954 w 3172463"/>
              <a:gd name="connsiteY69" fmla="*/ 1133171 h 3168646"/>
              <a:gd name="connsiteX70" fmla="*/ 3054145 w 3172463"/>
              <a:gd name="connsiteY70" fmla="*/ 1165877 h 3168646"/>
              <a:gd name="connsiteX71" fmla="*/ 3050297 w 3172463"/>
              <a:gd name="connsiteY71" fmla="*/ 1198583 h 3168646"/>
              <a:gd name="connsiteX72" fmla="*/ 3048373 w 3172463"/>
              <a:gd name="connsiteY72" fmla="*/ 1231290 h 3168646"/>
              <a:gd name="connsiteX73" fmla="*/ 3048373 w 3172463"/>
              <a:gd name="connsiteY73" fmla="*/ 1263034 h 3168646"/>
              <a:gd name="connsiteX74" fmla="*/ 3052221 w 3172463"/>
              <a:gd name="connsiteY74" fmla="*/ 1292853 h 3168646"/>
              <a:gd name="connsiteX75" fmla="*/ 3059916 w 3172463"/>
              <a:gd name="connsiteY75" fmla="*/ 1322674 h 3168646"/>
              <a:gd name="connsiteX76" fmla="*/ 3071460 w 3172463"/>
              <a:gd name="connsiteY76" fmla="*/ 1350571 h 3168646"/>
              <a:gd name="connsiteX77" fmla="*/ 3086851 w 3172463"/>
              <a:gd name="connsiteY77" fmla="*/ 1379429 h 3168646"/>
              <a:gd name="connsiteX78" fmla="*/ 3102241 w 3172463"/>
              <a:gd name="connsiteY78" fmla="*/ 1408288 h 3168646"/>
              <a:gd name="connsiteX79" fmla="*/ 3119557 w 3172463"/>
              <a:gd name="connsiteY79" fmla="*/ 1437145 h 3168646"/>
              <a:gd name="connsiteX80" fmla="*/ 3135909 w 3172463"/>
              <a:gd name="connsiteY80" fmla="*/ 1465043 h 3168646"/>
              <a:gd name="connsiteX81" fmla="*/ 3150339 w 3172463"/>
              <a:gd name="connsiteY81" fmla="*/ 1494862 h 3168646"/>
              <a:gd name="connsiteX82" fmla="*/ 3161881 w 3172463"/>
              <a:gd name="connsiteY82" fmla="*/ 1523721 h 3168646"/>
              <a:gd name="connsiteX83" fmla="*/ 3169577 w 3172463"/>
              <a:gd name="connsiteY83" fmla="*/ 1553541 h 3168646"/>
              <a:gd name="connsiteX84" fmla="*/ 3172463 w 3172463"/>
              <a:gd name="connsiteY84" fmla="*/ 1584323 h 3168646"/>
              <a:gd name="connsiteX85" fmla="*/ 3169577 w 3172463"/>
              <a:gd name="connsiteY85" fmla="*/ 1615105 h 3168646"/>
              <a:gd name="connsiteX86" fmla="*/ 3161881 w 3172463"/>
              <a:gd name="connsiteY86" fmla="*/ 1644925 h 3168646"/>
              <a:gd name="connsiteX87" fmla="*/ 3150339 w 3172463"/>
              <a:gd name="connsiteY87" fmla="*/ 1673784 h 3168646"/>
              <a:gd name="connsiteX88" fmla="*/ 3135909 w 3172463"/>
              <a:gd name="connsiteY88" fmla="*/ 1703604 h 3168646"/>
              <a:gd name="connsiteX89" fmla="*/ 3119557 w 3172463"/>
              <a:gd name="connsiteY89" fmla="*/ 1731501 h 3168646"/>
              <a:gd name="connsiteX90" fmla="*/ 3102241 w 3172463"/>
              <a:gd name="connsiteY90" fmla="*/ 1760360 h 3168646"/>
              <a:gd name="connsiteX91" fmla="*/ 3086851 w 3172463"/>
              <a:gd name="connsiteY91" fmla="*/ 1789218 h 3168646"/>
              <a:gd name="connsiteX92" fmla="*/ 3071460 w 3172463"/>
              <a:gd name="connsiteY92" fmla="*/ 1818075 h 3168646"/>
              <a:gd name="connsiteX93" fmla="*/ 3059916 w 3172463"/>
              <a:gd name="connsiteY93" fmla="*/ 1845972 h 3168646"/>
              <a:gd name="connsiteX94" fmla="*/ 3052221 w 3172463"/>
              <a:gd name="connsiteY94" fmla="*/ 1875793 h 3168646"/>
              <a:gd name="connsiteX95" fmla="*/ 3048373 w 3172463"/>
              <a:gd name="connsiteY95" fmla="*/ 1905613 h 3168646"/>
              <a:gd name="connsiteX96" fmla="*/ 3048373 w 3172463"/>
              <a:gd name="connsiteY96" fmla="*/ 1937358 h 3168646"/>
              <a:gd name="connsiteX97" fmla="*/ 3050297 w 3172463"/>
              <a:gd name="connsiteY97" fmla="*/ 1970063 h 3168646"/>
              <a:gd name="connsiteX98" fmla="*/ 3054145 w 3172463"/>
              <a:gd name="connsiteY98" fmla="*/ 2002769 h 3168646"/>
              <a:gd name="connsiteX99" fmla="*/ 3058954 w 3172463"/>
              <a:gd name="connsiteY99" fmla="*/ 2035476 h 3168646"/>
              <a:gd name="connsiteX100" fmla="*/ 3062802 w 3172463"/>
              <a:gd name="connsiteY100" fmla="*/ 2068181 h 3168646"/>
              <a:gd name="connsiteX101" fmla="*/ 3065689 w 3172463"/>
              <a:gd name="connsiteY101" fmla="*/ 2100887 h 3168646"/>
              <a:gd name="connsiteX102" fmla="*/ 3064725 w 3172463"/>
              <a:gd name="connsiteY102" fmla="*/ 2131670 h 3168646"/>
              <a:gd name="connsiteX103" fmla="*/ 3060879 w 3172463"/>
              <a:gd name="connsiteY103" fmla="*/ 2161491 h 3168646"/>
              <a:gd name="connsiteX104" fmla="*/ 3052221 w 3172463"/>
              <a:gd name="connsiteY104" fmla="*/ 2190349 h 3168646"/>
              <a:gd name="connsiteX105" fmla="*/ 3039716 w 3172463"/>
              <a:gd name="connsiteY105" fmla="*/ 2214397 h 3168646"/>
              <a:gd name="connsiteX106" fmla="*/ 3023363 w 3172463"/>
              <a:gd name="connsiteY106" fmla="*/ 2237484 h 3168646"/>
              <a:gd name="connsiteX107" fmla="*/ 3004123 w 3172463"/>
              <a:gd name="connsiteY107" fmla="*/ 2257685 h 3168646"/>
              <a:gd name="connsiteX108" fmla="*/ 2982000 w 3172463"/>
              <a:gd name="connsiteY108" fmla="*/ 2277885 h 3168646"/>
              <a:gd name="connsiteX109" fmla="*/ 2958913 w 3172463"/>
              <a:gd name="connsiteY109" fmla="*/ 2296163 h 3168646"/>
              <a:gd name="connsiteX110" fmla="*/ 2934865 w 3172463"/>
              <a:gd name="connsiteY110" fmla="*/ 2314439 h 3168646"/>
              <a:gd name="connsiteX111" fmla="*/ 2909855 w 3172463"/>
              <a:gd name="connsiteY111" fmla="*/ 2332716 h 3168646"/>
              <a:gd name="connsiteX112" fmla="*/ 2886768 w 3172463"/>
              <a:gd name="connsiteY112" fmla="*/ 2350993 h 3168646"/>
              <a:gd name="connsiteX113" fmla="*/ 2864643 w 3172463"/>
              <a:gd name="connsiteY113" fmla="*/ 2370232 h 3168646"/>
              <a:gd name="connsiteX114" fmla="*/ 2845405 w 3172463"/>
              <a:gd name="connsiteY114" fmla="*/ 2392356 h 3168646"/>
              <a:gd name="connsiteX115" fmla="*/ 2828090 w 3172463"/>
              <a:gd name="connsiteY115" fmla="*/ 2413519 h 3168646"/>
              <a:gd name="connsiteX116" fmla="*/ 2814622 w 3172463"/>
              <a:gd name="connsiteY116" fmla="*/ 2437568 h 3168646"/>
              <a:gd name="connsiteX117" fmla="*/ 2803079 w 3172463"/>
              <a:gd name="connsiteY117" fmla="*/ 2463540 h 3168646"/>
              <a:gd name="connsiteX118" fmla="*/ 2793460 w 3172463"/>
              <a:gd name="connsiteY118" fmla="*/ 2491437 h 3168646"/>
              <a:gd name="connsiteX119" fmla="*/ 2784803 w 3172463"/>
              <a:gd name="connsiteY119" fmla="*/ 2520296 h 3168646"/>
              <a:gd name="connsiteX120" fmla="*/ 2777107 w 3172463"/>
              <a:gd name="connsiteY120" fmla="*/ 2549154 h 3168646"/>
              <a:gd name="connsiteX121" fmla="*/ 2769411 w 3172463"/>
              <a:gd name="connsiteY121" fmla="*/ 2578974 h 3168646"/>
              <a:gd name="connsiteX122" fmla="*/ 2760754 w 3172463"/>
              <a:gd name="connsiteY122" fmla="*/ 2606871 h 3168646"/>
              <a:gd name="connsiteX123" fmla="*/ 2751135 w 3172463"/>
              <a:gd name="connsiteY123" fmla="*/ 2634767 h 3168646"/>
              <a:gd name="connsiteX124" fmla="*/ 2739592 w 3172463"/>
              <a:gd name="connsiteY124" fmla="*/ 2660739 h 3168646"/>
              <a:gd name="connsiteX125" fmla="*/ 2725162 w 3172463"/>
              <a:gd name="connsiteY125" fmla="*/ 2683827 h 3168646"/>
              <a:gd name="connsiteX126" fmla="*/ 2707849 w 3172463"/>
              <a:gd name="connsiteY126" fmla="*/ 2704989 h 3168646"/>
              <a:gd name="connsiteX127" fmla="*/ 2686686 w 3172463"/>
              <a:gd name="connsiteY127" fmla="*/ 2722304 h 3168646"/>
              <a:gd name="connsiteX128" fmla="*/ 2663599 w 3172463"/>
              <a:gd name="connsiteY128" fmla="*/ 2736733 h 3168646"/>
              <a:gd name="connsiteX129" fmla="*/ 2637626 w 3172463"/>
              <a:gd name="connsiteY129" fmla="*/ 2748276 h 3168646"/>
              <a:gd name="connsiteX130" fmla="*/ 2609730 w 3172463"/>
              <a:gd name="connsiteY130" fmla="*/ 2757896 h 3168646"/>
              <a:gd name="connsiteX131" fmla="*/ 2581835 w 3172463"/>
              <a:gd name="connsiteY131" fmla="*/ 2766553 h 3168646"/>
              <a:gd name="connsiteX132" fmla="*/ 2552014 w 3172463"/>
              <a:gd name="connsiteY132" fmla="*/ 2774249 h 3168646"/>
              <a:gd name="connsiteX133" fmla="*/ 2523156 w 3172463"/>
              <a:gd name="connsiteY133" fmla="*/ 2781945 h 3168646"/>
              <a:gd name="connsiteX134" fmla="*/ 2494298 w 3172463"/>
              <a:gd name="connsiteY134" fmla="*/ 2790602 h 3168646"/>
              <a:gd name="connsiteX135" fmla="*/ 2466403 w 3172463"/>
              <a:gd name="connsiteY135" fmla="*/ 2800222 h 3168646"/>
              <a:gd name="connsiteX136" fmla="*/ 2440430 w 3172463"/>
              <a:gd name="connsiteY136" fmla="*/ 2811765 h 3168646"/>
              <a:gd name="connsiteX137" fmla="*/ 2416382 w 3172463"/>
              <a:gd name="connsiteY137" fmla="*/ 2825232 h 3168646"/>
              <a:gd name="connsiteX138" fmla="*/ 2395219 w 3172463"/>
              <a:gd name="connsiteY138" fmla="*/ 2842547 h 3168646"/>
              <a:gd name="connsiteX139" fmla="*/ 2373095 w 3172463"/>
              <a:gd name="connsiteY139" fmla="*/ 2861786 h 3168646"/>
              <a:gd name="connsiteX140" fmla="*/ 2353855 w 3172463"/>
              <a:gd name="connsiteY140" fmla="*/ 2883911 h 3168646"/>
              <a:gd name="connsiteX141" fmla="*/ 2335579 w 3172463"/>
              <a:gd name="connsiteY141" fmla="*/ 2906997 h 3168646"/>
              <a:gd name="connsiteX142" fmla="*/ 2317302 w 3172463"/>
              <a:gd name="connsiteY142" fmla="*/ 2931046 h 3168646"/>
              <a:gd name="connsiteX143" fmla="*/ 2299025 w 3172463"/>
              <a:gd name="connsiteY143" fmla="*/ 2955095 h 3168646"/>
              <a:gd name="connsiteX144" fmla="*/ 2280749 w 3172463"/>
              <a:gd name="connsiteY144" fmla="*/ 2978181 h 3168646"/>
              <a:gd name="connsiteX145" fmla="*/ 2260548 w 3172463"/>
              <a:gd name="connsiteY145" fmla="*/ 3000306 h 3168646"/>
              <a:gd name="connsiteX146" fmla="*/ 2240347 w 3172463"/>
              <a:gd name="connsiteY146" fmla="*/ 3019544 h 3168646"/>
              <a:gd name="connsiteX147" fmla="*/ 2217262 w 3172463"/>
              <a:gd name="connsiteY147" fmla="*/ 3035898 h 3168646"/>
              <a:gd name="connsiteX148" fmla="*/ 2193213 w 3172463"/>
              <a:gd name="connsiteY148" fmla="*/ 3048403 h 3168646"/>
              <a:gd name="connsiteX149" fmla="*/ 2164354 w 3172463"/>
              <a:gd name="connsiteY149" fmla="*/ 3057061 h 3168646"/>
              <a:gd name="connsiteX150" fmla="*/ 2134534 w 3172463"/>
              <a:gd name="connsiteY150" fmla="*/ 3060909 h 3168646"/>
              <a:gd name="connsiteX151" fmla="*/ 2103753 w 3172463"/>
              <a:gd name="connsiteY151" fmla="*/ 3061870 h 3168646"/>
              <a:gd name="connsiteX152" fmla="*/ 2071047 w 3172463"/>
              <a:gd name="connsiteY152" fmla="*/ 3058984 h 3168646"/>
              <a:gd name="connsiteX153" fmla="*/ 2038341 w 3172463"/>
              <a:gd name="connsiteY153" fmla="*/ 3055137 h 3168646"/>
              <a:gd name="connsiteX154" fmla="*/ 2005635 w 3172463"/>
              <a:gd name="connsiteY154" fmla="*/ 3050327 h 3168646"/>
              <a:gd name="connsiteX155" fmla="*/ 1972929 w 3172463"/>
              <a:gd name="connsiteY155" fmla="*/ 3046480 h 3168646"/>
              <a:gd name="connsiteX156" fmla="*/ 1940223 w 3172463"/>
              <a:gd name="connsiteY156" fmla="*/ 3044555 h 3168646"/>
              <a:gd name="connsiteX157" fmla="*/ 1908479 w 3172463"/>
              <a:gd name="connsiteY157" fmla="*/ 3044555 h 3168646"/>
              <a:gd name="connsiteX158" fmla="*/ 1878660 w 3172463"/>
              <a:gd name="connsiteY158" fmla="*/ 3048403 h 3168646"/>
              <a:gd name="connsiteX159" fmla="*/ 1847878 w 3172463"/>
              <a:gd name="connsiteY159" fmla="*/ 3056099 h 3168646"/>
              <a:gd name="connsiteX160" fmla="*/ 1819981 w 3172463"/>
              <a:gd name="connsiteY160" fmla="*/ 3067642 h 3168646"/>
              <a:gd name="connsiteX161" fmla="*/ 1791124 w 3172463"/>
              <a:gd name="connsiteY161" fmla="*/ 3083033 h 3168646"/>
              <a:gd name="connsiteX162" fmla="*/ 1762266 w 3172463"/>
              <a:gd name="connsiteY162" fmla="*/ 3098425 h 3168646"/>
              <a:gd name="connsiteX163" fmla="*/ 1733408 w 3172463"/>
              <a:gd name="connsiteY163" fmla="*/ 3115739 h 3168646"/>
              <a:gd name="connsiteX164" fmla="*/ 1705511 w 3172463"/>
              <a:gd name="connsiteY164" fmla="*/ 3132093 h 3168646"/>
              <a:gd name="connsiteX165" fmla="*/ 1675692 w 3172463"/>
              <a:gd name="connsiteY165" fmla="*/ 3146521 h 3168646"/>
              <a:gd name="connsiteX166" fmla="*/ 1646833 w 3172463"/>
              <a:gd name="connsiteY166" fmla="*/ 3158065 h 3168646"/>
              <a:gd name="connsiteX167" fmla="*/ 1617013 w 3172463"/>
              <a:gd name="connsiteY167" fmla="*/ 3165761 h 3168646"/>
              <a:gd name="connsiteX168" fmla="*/ 1586232 w 3172463"/>
              <a:gd name="connsiteY168" fmla="*/ 3168646 h 3168646"/>
              <a:gd name="connsiteX169" fmla="*/ 1555450 w 3172463"/>
              <a:gd name="connsiteY169" fmla="*/ 3165761 h 3168646"/>
              <a:gd name="connsiteX170" fmla="*/ 1525630 w 3172463"/>
              <a:gd name="connsiteY170" fmla="*/ 3158065 h 3168646"/>
              <a:gd name="connsiteX171" fmla="*/ 1496772 w 3172463"/>
              <a:gd name="connsiteY171" fmla="*/ 3146521 h 3168646"/>
              <a:gd name="connsiteX172" fmla="*/ 1466952 w 3172463"/>
              <a:gd name="connsiteY172" fmla="*/ 3132093 h 3168646"/>
              <a:gd name="connsiteX173" fmla="*/ 1439055 w 3172463"/>
              <a:gd name="connsiteY173" fmla="*/ 3115739 h 3168646"/>
              <a:gd name="connsiteX174" fmla="*/ 1410198 w 3172463"/>
              <a:gd name="connsiteY174" fmla="*/ 3098425 h 3168646"/>
              <a:gd name="connsiteX175" fmla="*/ 1381339 w 3172463"/>
              <a:gd name="connsiteY175" fmla="*/ 3083033 h 3168646"/>
              <a:gd name="connsiteX176" fmla="*/ 1352482 w 3172463"/>
              <a:gd name="connsiteY176" fmla="*/ 3067642 h 3168646"/>
              <a:gd name="connsiteX177" fmla="*/ 1323624 w 3172463"/>
              <a:gd name="connsiteY177" fmla="*/ 3056099 h 3168646"/>
              <a:gd name="connsiteX178" fmla="*/ 1293804 w 3172463"/>
              <a:gd name="connsiteY178" fmla="*/ 3048403 h 3168646"/>
              <a:gd name="connsiteX179" fmla="*/ 1263984 w 3172463"/>
              <a:gd name="connsiteY179" fmla="*/ 3044555 h 3168646"/>
              <a:gd name="connsiteX180" fmla="*/ 1232239 w 3172463"/>
              <a:gd name="connsiteY180" fmla="*/ 3044555 h 3168646"/>
              <a:gd name="connsiteX181" fmla="*/ 1199534 w 3172463"/>
              <a:gd name="connsiteY181" fmla="*/ 3046480 h 3168646"/>
              <a:gd name="connsiteX182" fmla="*/ 1166828 w 3172463"/>
              <a:gd name="connsiteY182" fmla="*/ 3050327 h 3168646"/>
              <a:gd name="connsiteX183" fmla="*/ 1134122 w 3172463"/>
              <a:gd name="connsiteY183" fmla="*/ 3055137 h 3168646"/>
              <a:gd name="connsiteX184" fmla="*/ 1101415 w 3172463"/>
              <a:gd name="connsiteY184" fmla="*/ 3058984 h 3168646"/>
              <a:gd name="connsiteX185" fmla="*/ 1068710 w 3172463"/>
              <a:gd name="connsiteY185" fmla="*/ 3061870 h 3168646"/>
              <a:gd name="connsiteX186" fmla="*/ 1037929 w 3172463"/>
              <a:gd name="connsiteY186" fmla="*/ 3060909 h 3168646"/>
              <a:gd name="connsiteX187" fmla="*/ 1008109 w 3172463"/>
              <a:gd name="connsiteY187" fmla="*/ 3057061 h 3168646"/>
              <a:gd name="connsiteX188" fmla="*/ 979250 w 3172463"/>
              <a:gd name="connsiteY188" fmla="*/ 3048403 h 3168646"/>
              <a:gd name="connsiteX189" fmla="*/ 955202 w 3172463"/>
              <a:gd name="connsiteY189" fmla="*/ 3035898 h 3168646"/>
              <a:gd name="connsiteX190" fmla="*/ 932115 w 3172463"/>
              <a:gd name="connsiteY190" fmla="*/ 3019544 h 3168646"/>
              <a:gd name="connsiteX191" fmla="*/ 911915 w 3172463"/>
              <a:gd name="connsiteY191" fmla="*/ 3000306 h 3168646"/>
              <a:gd name="connsiteX192" fmla="*/ 891714 w 3172463"/>
              <a:gd name="connsiteY192" fmla="*/ 2978181 h 3168646"/>
              <a:gd name="connsiteX193" fmla="*/ 873437 w 3172463"/>
              <a:gd name="connsiteY193" fmla="*/ 2955095 h 3168646"/>
              <a:gd name="connsiteX194" fmla="*/ 855161 w 3172463"/>
              <a:gd name="connsiteY194" fmla="*/ 2931046 h 3168646"/>
              <a:gd name="connsiteX195" fmla="*/ 836884 w 3172463"/>
              <a:gd name="connsiteY195" fmla="*/ 2906997 h 3168646"/>
              <a:gd name="connsiteX196" fmla="*/ 818608 w 3172463"/>
              <a:gd name="connsiteY196" fmla="*/ 2883911 h 3168646"/>
              <a:gd name="connsiteX197" fmla="*/ 799368 w 3172463"/>
              <a:gd name="connsiteY197" fmla="*/ 2861786 h 3168646"/>
              <a:gd name="connsiteX198" fmla="*/ 777244 w 3172463"/>
              <a:gd name="connsiteY198" fmla="*/ 2842547 h 3168646"/>
              <a:gd name="connsiteX199" fmla="*/ 756081 w 3172463"/>
              <a:gd name="connsiteY199" fmla="*/ 2825232 h 3168646"/>
              <a:gd name="connsiteX200" fmla="*/ 732033 w 3172463"/>
              <a:gd name="connsiteY200" fmla="*/ 2811765 h 3168646"/>
              <a:gd name="connsiteX201" fmla="*/ 706061 w 3172463"/>
              <a:gd name="connsiteY201" fmla="*/ 2800222 h 3168646"/>
              <a:gd name="connsiteX202" fmla="*/ 678165 w 3172463"/>
              <a:gd name="connsiteY202" fmla="*/ 2790602 h 3168646"/>
              <a:gd name="connsiteX203" fmla="*/ 649306 w 3172463"/>
              <a:gd name="connsiteY203" fmla="*/ 2781945 h 3168646"/>
              <a:gd name="connsiteX204" fmla="*/ 620449 w 3172463"/>
              <a:gd name="connsiteY204" fmla="*/ 2774249 h 3168646"/>
              <a:gd name="connsiteX205" fmla="*/ 590629 w 3172463"/>
              <a:gd name="connsiteY205" fmla="*/ 2766553 h 3168646"/>
              <a:gd name="connsiteX206" fmla="*/ 562733 w 3172463"/>
              <a:gd name="connsiteY206" fmla="*/ 2757896 h 3168646"/>
              <a:gd name="connsiteX207" fmla="*/ 534836 w 3172463"/>
              <a:gd name="connsiteY207" fmla="*/ 2748276 h 3168646"/>
              <a:gd name="connsiteX208" fmla="*/ 508865 w 3172463"/>
              <a:gd name="connsiteY208" fmla="*/ 2736733 h 3168646"/>
              <a:gd name="connsiteX209" fmla="*/ 485777 w 3172463"/>
              <a:gd name="connsiteY209" fmla="*/ 2722304 h 3168646"/>
              <a:gd name="connsiteX210" fmla="*/ 464615 w 3172463"/>
              <a:gd name="connsiteY210" fmla="*/ 2704989 h 3168646"/>
              <a:gd name="connsiteX211" fmla="*/ 447301 w 3172463"/>
              <a:gd name="connsiteY211" fmla="*/ 2683827 h 3168646"/>
              <a:gd name="connsiteX212" fmla="*/ 432872 w 3172463"/>
              <a:gd name="connsiteY212" fmla="*/ 2660739 h 3168646"/>
              <a:gd name="connsiteX213" fmla="*/ 421328 w 3172463"/>
              <a:gd name="connsiteY213" fmla="*/ 2634767 h 3168646"/>
              <a:gd name="connsiteX214" fmla="*/ 411709 w 3172463"/>
              <a:gd name="connsiteY214" fmla="*/ 2606871 h 3168646"/>
              <a:gd name="connsiteX215" fmla="*/ 403052 w 3172463"/>
              <a:gd name="connsiteY215" fmla="*/ 2578974 h 3168646"/>
              <a:gd name="connsiteX216" fmla="*/ 395356 w 3172463"/>
              <a:gd name="connsiteY216" fmla="*/ 2549154 h 3168646"/>
              <a:gd name="connsiteX217" fmla="*/ 387660 w 3172463"/>
              <a:gd name="connsiteY217" fmla="*/ 2520296 h 3168646"/>
              <a:gd name="connsiteX218" fmla="*/ 379003 w 3172463"/>
              <a:gd name="connsiteY218" fmla="*/ 2491437 h 3168646"/>
              <a:gd name="connsiteX219" fmla="*/ 369383 w 3172463"/>
              <a:gd name="connsiteY219" fmla="*/ 2463540 h 3168646"/>
              <a:gd name="connsiteX220" fmla="*/ 357840 w 3172463"/>
              <a:gd name="connsiteY220" fmla="*/ 2437568 h 3168646"/>
              <a:gd name="connsiteX221" fmla="*/ 344373 w 3172463"/>
              <a:gd name="connsiteY221" fmla="*/ 2413519 h 3168646"/>
              <a:gd name="connsiteX222" fmla="*/ 327059 w 3172463"/>
              <a:gd name="connsiteY222" fmla="*/ 2392356 h 3168646"/>
              <a:gd name="connsiteX223" fmla="*/ 307820 w 3172463"/>
              <a:gd name="connsiteY223" fmla="*/ 2370232 h 3168646"/>
              <a:gd name="connsiteX224" fmla="*/ 285695 w 3172463"/>
              <a:gd name="connsiteY224" fmla="*/ 2350993 h 3168646"/>
              <a:gd name="connsiteX225" fmla="*/ 261646 w 3172463"/>
              <a:gd name="connsiteY225" fmla="*/ 2332716 h 3168646"/>
              <a:gd name="connsiteX226" fmla="*/ 237598 w 3172463"/>
              <a:gd name="connsiteY226" fmla="*/ 2314439 h 3168646"/>
              <a:gd name="connsiteX227" fmla="*/ 213550 w 3172463"/>
              <a:gd name="connsiteY227" fmla="*/ 2296163 h 3168646"/>
              <a:gd name="connsiteX228" fmla="*/ 190463 w 3172463"/>
              <a:gd name="connsiteY228" fmla="*/ 2277885 h 3168646"/>
              <a:gd name="connsiteX229" fmla="*/ 168339 w 3172463"/>
              <a:gd name="connsiteY229" fmla="*/ 2257685 h 3168646"/>
              <a:gd name="connsiteX230" fmla="*/ 149100 w 3172463"/>
              <a:gd name="connsiteY230" fmla="*/ 2237484 h 3168646"/>
              <a:gd name="connsiteX231" fmla="*/ 132748 w 3172463"/>
              <a:gd name="connsiteY231" fmla="*/ 2214397 h 3168646"/>
              <a:gd name="connsiteX232" fmla="*/ 120243 w 3172463"/>
              <a:gd name="connsiteY232" fmla="*/ 2190349 h 3168646"/>
              <a:gd name="connsiteX233" fmla="*/ 111585 w 3172463"/>
              <a:gd name="connsiteY233" fmla="*/ 2161491 h 3168646"/>
              <a:gd name="connsiteX234" fmla="*/ 107738 w 3172463"/>
              <a:gd name="connsiteY234" fmla="*/ 2131670 h 3168646"/>
              <a:gd name="connsiteX235" fmla="*/ 106775 w 3172463"/>
              <a:gd name="connsiteY235" fmla="*/ 2100887 h 3168646"/>
              <a:gd name="connsiteX236" fmla="*/ 109661 w 3172463"/>
              <a:gd name="connsiteY236" fmla="*/ 2068181 h 3168646"/>
              <a:gd name="connsiteX237" fmla="*/ 113509 w 3172463"/>
              <a:gd name="connsiteY237" fmla="*/ 2035476 h 3168646"/>
              <a:gd name="connsiteX238" fmla="*/ 118318 w 3172463"/>
              <a:gd name="connsiteY238" fmla="*/ 2002769 h 3168646"/>
              <a:gd name="connsiteX239" fmla="*/ 122166 w 3172463"/>
              <a:gd name="connsiteY239" fmla="*/ 1970063 h 3168646"/>
              <a:gd name="connsiteX240" fmla="*/ 124091 w 3172463"/>
              <a:gd name="connsiteY240" fmla="*/ 1937358 h 3168646"/>
              <a:gd name="connsiteX241" fmla="*/ 124091 w 3172463"/>
              <a:gd name="connsiteY241" fmla="*/ 1905613 h 3168646"/>
              <a:gd name="connsiteX242" fmla="*/ 120243 w 3172463"/>
              <a:gd name="connsiteY242" fmla="*/ 1875793 h 3168646"/>
              <a:gd name="connsiteX243" fmla="*/ 112547 w 3172463"/>
              <a:gd name="connsiteY243" fmla="*/ 1845972 h 3168646"/>
              <a:gd name="connsiteX244" fmla="*/ 101004 w 3172463"/>
              <a:gd name="connsiteY244" fmla="*/ 1818075 h 3168646"/>
              <a:gd name="connsiteX245" fmla="*/ 86575 w 3172463"/>
              <a:gd name="connsiteY245" fmla="*/ 1789218 h 3168646"/>
              <a:gd name="connsiteX246" fmla="*/ 70222 w 3172463"/>
              <a:gd name="connsiteY246" fmla="*/ 1760360 h 3168646"/>
              <a:gd name="connsiteX247" fmla="*/ 52908 w 3172463"/>
              <a:gd name="connsiteY247" fmla="*/ 1731501 h 3168646"/>
              <a:gd name="connsiteX248" fmla="*/ 36555 w 3172463"/>
              <a:gd name="connsiteY248" fmla="*/ 1703604 h 3168646"/>
              <a:gd name="connsiteX249" fmla="*/ 22125 w 3172463"/>
              <a:gd name="connsiteY249" fmla="*/ 1673784 h 3168646"/>
              <a:gd name="connsiteX250" fmla="*/ 10582 w 3172463"/>
              <a:gd name="connsiteY250" fmla="*/ 1644925 h 3168646"/>
              <a:gd name="connsiteX251" fmla="*/ 2886 w 3172463"/>
              <a:gd name="connsiteY251" fmla="*/ 1615105 h 3168646"/>
              <a:gd name="connsiteX252" fmla="*/ 0 w 3172463"/>
              <a:gd name="connsiteY252" fmla="*/ 1584323 h 3168646"/>
              <a:gd name="connsiteX253" fmla="*/ 2886 w 3172463"/>
              <a:gd name="connsiteY253" fmla="*/ 1553541 h 3168646"/>
              <a:gd name="connsiteX254" fmla="*/ 10582 w 3172463"/>
              <a:gd name="connsiteY254" fmla="*/ 1523721 h 3168646"/>
              <a:gd name="connsiteX255" fmla="*/ 22125 w 3172463"/>
              <a:gd name="connsiteY255" fmla="*/ 1494862 h 3168646"/>
              <a:gd name="connsiteX256" fmla="*/ 36555 w 3172463"/>
              <a:gd name="connsiteY256" fmla="*/ 1465043 h 3168646"/>
              <a:gd name="connsiteX257" fmla="*/ 52908 w 3172463"/>
              <a:gd name="connsiteY257" fmla="*/ 1437145 h 3168646"/>
              <a:gd name="connsiteX258" fmla="*/ 70222 w 3172463"/>
              <a:gd name="connsiteY258" fmla="*/ 1408288 h 3168646"/>
              <a:gd name="connsiteX259" fmla="*/ 86575 w 3172463"/>
              <a:gd name="connsiteY259" fmla="*/ 1379429 h 3168646"/>
              <a:gd name="connsiteX260" fmla="*/ 101004 w 3172463"/>
              <a:gd name="connsiteY260" fmla="*/ 1350571 h 3168646"/>
              <a:gd name="connsiteX261" fmla="*/ 112547 w 3172463"/>
              <a:gd name="connsiteY261" fmla="*/ 1322674 h 3168646"/>
              <a:gd name="connsiteX262" fmla="*/ 120243 w 3172463"/>
              <a:gd name="connsiteY262" fmla="*/ 1292853 h 3168646"/>
              <a:gd name="connsiteX263" fmla="*/ 124091 w 3172463"/>
              <a:gd name="connsiteY263" fmla="*/ 1263034 h 3168646"/>
              <a:gd name="connsiteX264" fmla="*/ 124091 w 3172463"/>
              <a:gd name="connsiteY264" fmla="*/ 1231290 h 3168646"/>
              <a:gd name="connsiteX265" fmla="*/ 122166 w 3172463"/>
              <a:gd name="connsiteY265" fmla="*/ 1198583 h 3168646"/>
              <a:gd name="connsiteX266" fmla="*/ 118318 w 3172463"/>
              <a:gd name="connsiteY266" fmla="*/ 1165877 h 3168646"/>
              <a:gd name="connsiteX267" fmla="*/ 113509 w 3172463"/>
              <a:gd name="connsiteY267" fmla="*/ 1133171 h 3168646"/>
              <a:gd name="connsiteX268" fmla="*/ 109661 w 3172463"/>
              <a:gd name="connsiteY268" fmla="*/ 1100465 h 3168646"/>
              <a:gd name="connsiteX269" fmla="*/ 106775 w 3172463"/>
              <a:gd name="connsiteY269" fmla="*/ 1067759 h 3168646"/>
              <a:gd name="connsiteX270" fmla="*/ 107738 w 3172463"/>
              <a:gd name="connsiteY270" fmla="*/ 1036977 h 3168646"/>
              <a:gd name="connsiteX271" fmla="*/ 111585 w 3172463"/>
              <a:gd name="connsiteY271" fmla="*/ 1007156 h 3168646"/>
              <a:gd name="connsiteX272" fmla="*/ 120243 w 3172463"/>
              <a:gd name="connsiteY272" fmla="*/ 978298 h 3168646"/>
              <a:gd name="connsiteX273" fmla="*/ 132748 w 3172463"/>
              <a:gd name="connsiteY273" fmla="*/ 954249 h 3168646"/>
              <a:gd name="connsiteX274" fmla="*/ 149100 w 3172463"/>
              <a:gd name="connsiteY274" fmla="*/ 931163 h 3168646"/>
              <a:gd name="connsiteX275" fmla="*/ 168339 w 3172463"/>
              <a:gd name="connsiteY275" fmla="*/ 910962 h 3168646"/>
              <a:gd name="connsiteX276" fmla="*/ 190463 w 3172463"/>
              <a:gd name="connsiteY276" fmla="*/ 890761 h 3168646"/>
              <a:gd name="connsiteX277" fmla="*/ 213550 w 3172463"/>
              <a:gd name="connsiteY277" fmla="*/ 872484 h 3168646"/>
              <a:gd name="connsiteX278" fmla="*/ 237598 w 3172463"/>
              <a:gd name="connsiteY278" fmla="*/ 854207 h 3168646"/>
              <a:gd name="connsiteX279" fmla="*/ 261646 w 3172463"/>
              <a:gd name="connsiteY279" fmla="*/ 835930 h 3168646"/>
              <a:gd name="connsiteX280" fmla="*/ 285695 w 3172463"/>
              <a:gd name="connsiteY280" fmla="*/ 817653 h 3168646"/>
              <a:gd name="connsiteX281" fmla="*/ 307820 w 3172463"/>
              <a:gd name="connsiteY281" fmla="*/ 798415 h 3168646"/>
              <a:gd name="connsiteX282" fmla="*/ 327059 w 3172463"/>
              <a:gd name="connsiteY282" fmla="*/ 776290 h 3168646"/>
              <a:gd name="connsiteX283" fmla="*/ 344373 w 3172463"/>
              <a:gd name="connsiteY283" fmla="*/ 755127 h 3168646"/>
              <a:gd name="connsiteX284" fmla="*/ 357840 w 3172463"/>
              <a:gd name="connsiteY284" fmla="*/ 731079 h 3168646"/>
              <a:gd name="connsiteX285" fmla="*/ 369383 w 3172463"/>
              <a:gd name="connsiteY285" fmla="*/ 705106 h 3168646"/>
              <a:gd name="connsiteX286" fmla="*/ 379003 w 3172463"/>
              <a:gd name="connsiteY286" fmla="*/ 677209 h 3168646"/>
              <a:gd name="connsiteX287" fmla="*/ 387660 w 3172463"/>
              <a:gd name="connsiteY287" fmla="*/ 648350 h 3168646"/>
              <a:gd name="connsiteX288" fmla="*/ 395356 w 3172463"/>
              <a:gd name="connsiteY288" fmla="*/ 619492 h 3168646"/>
              <a:gd name="connsiteX289" fmla="*/ 403052 w 3172463"/>
              <a:gd name="connsiteY289" fmla="*/ 589672 h 3168646"/>
              <a:gd name="connsiteX290" fmla="*/ 411709 w 3172463"/>
              <a:gd name="connsiteY290" fmla="*/ 561776 h 3168646"/>
              <a:gd name="connsiteX291" fmla="*/ 421328 w 3172463"/>
              <a:gd name="connsiteY291" fmla="*/ 533879 h 3168646"/>
              <a:gd name="connsiteX292" fmla="*/ 432872 w 3172463"/>
              <a:gd name="connsiteY292" fmla="*/ 507907 h 3168646"/>
              <a:gd name="connsiteX293" fmla="*/ 447301 w 3172463"/>
              <a:gd name="connsiteY293" fmla="*/ 484821 h 3168646"/>
              <a:gd name="connsiteX294" fmla="*/ 464615 w 3172463"/>
              <a:gd name="connsiteY294" fmla="*/ 463658 h 3168646"/>
              <a:gd name="connsiteX295" fmla="*/ 485777 w 3172463"/>
              <a:gd name="connsiteY295" fmla="*/ 446343 h 3168646"/>
              <a:gd name="connsiteX296" fmla="*/ 508865 w 3172463"/>
              <a:gd name="connsiteY296" fmla="*/ 431914 h 3168646"/>
              <a:gd name="connsiteX297" fmla="*/ 534836 w 3172463"/>
              <a:gd name="connsiteY297" fmla="*/ 420370 h 3168646"/>
              <a:gd name="connsiteX298" fmla="*/ 562733 w 3172463"/>
              <a:gd name="connsiteY298" fmla="*/ 410751 h 3168646"/>
              <a:gd name="connsiteX299" fmla="*/ 590629 w 3172463"/>
              <a:gd name="connsiteY299" fmla="*/ 402093 h 3168646"/>
              <a:gd name="connsiteX300" fmla="*/ 620449 w 3172463"/>
              <a:gd name="connsiteY300" fmla="*/ 394397 h 3168646"/>
              <a:gd name="connsiteX301" fmla="*/ 649306 w 3172463"/>
              <a:gd name="connsiteY301" fmla="*/ 386701 h 3168646"/>
              <a:gd name="connsiteX302" fmla="*/ 678165 w 3172463"/>
              <a:gd name="connsiteY302" fmla="*/ 378044 h 3168646"/>
              <a:gd name="connsiteX303" fmla="*/ 706061 w 3172463"/>
              <a:gd name="connsiteY303" fmla="*/ 368425 h 3168646"/>
              <a:gd name="connsiteX304" fmla="*/ 732033 w 3172463"/>
              <a:gd name="connsiteY304" fmla="*/ 356881 h 3168646"/>
              <a:gd name="connsiteX305" fmla="*/ 756081 w 3172463"/>
              <a:gd name="connsiteY305" fmla="*/ 343415 h 3168646"/>
              <a:gd name="connsiteX306" fmla="*/ 777244 w 3172463"/>
              <a:gd name="connsiteY306" fmla="*/ 326100 h 3168646"/>
              <a:gd name="connsiteX307" fmla="*/ 799368 w 3172463"/>
              <a:gd name="connsiteY307" fmla="*/ 306860 h 3168646"/>
              <a:gd name="connsiteX308" fmla="*/ 818608 w 3172463"/>
              <a:gd name="connsiteY308" fmla="*/ 284735 h 3168646"/>
              <a:gd name="connsiteX309" fmla="*/ 836884 w 3172463"/>
              <a:gd name="connsiteY309" fmla="*/ 261649 h 3168646"/>
              <a:gd name="connsiteX310" fmla="*/ 855161 w 3172463"/>
              <a:gd name="connsiteY310" fmla="*/ 237601 h 3168646"/>
              <a:gd name="connsiteX311" fmla="*/ 873437 w 3172463"/>
              <a:gd name="connsiteY311" fmla="*/ 213551 h 3168646"/>
              <a:gd name="connsiteX312" fmla="*/ 891714 w 3172463"/>
              <a:gd name="connsiteY312" fmla="*/ 190465 h 3168646"/>
              <a:gd name="connsiteX313" fmla="*/ 911915 w 3172463"/>
              <a:gd name="connsiteY313" fmla="*/ 168340 h 3168646"/>
              <a:gd name="connsiteX314" fmla="*/ 932115 w 3172463"/>
              <a:gd name="connsiteY314" fmla="*/ 149102 h 3168646"/>
              <a:gd name="connsiteX315" fmla="*/ 955202 w 3172463"/>
              <a:gd name="connsiteY315" fmla="*/ 132748 h 3168646"/>
              <a:gd name="connsiteX316" fmla="*/ 979250 w 3172463"/>
              <a:gd name="connsiteY316" fmla="*/ 120243 h 3168646"/>
              <a:gd name="connsiteX317" fmla="*/ 1008109 w 3172463"/>
              <a:gd name="connsiteY317" fmla="*/ 111585 h 3168646"/>
              <a:gd name="connsiteX318" fmla="*/ 1037929 w 3172463"/>
              <a:gd name="connsiteY318" fmla="*/ 107738 h 3168646"/>
              <a:gd name="connsiteX319" fmla="*/ 1068710 w 3172463"/>
              <a:gd name="connsiteY319" fmla="*/ 106776 h 3168646"/>
              <a:gd name="connsiteX320" fmla="*/ 1101415 w 3172463"/>
              <a:gd name="connsiteY320" fmla="*/ 109662 h 3168646"/>
              <a:gd name="connsiteX321" fmla="*/ 1134122 w 3172463"/>
              <a:gd name="connsiteY321" fmla="*/ 113510 h 3168646"/>
              <a:gd name="connsiteX322" fmla="*/ 1166828 w 3172463"/>
              <a:gd name="connsiteY322" fmla="*/ 118320 h 3168646"/>
              <a:gd name="connsiteX323" fmla="*/ 1199534 w 3172463"/>
              <a:gd name="connsiteY323" fmla="*/ 122167 h 3168646"/>
              <a:gd name="connsiteX324" fmla="*/ 1232239 w 3172463"/>
              <a:gd name="connsiteY324" fmla="*/ 124091 h 3168646"/>
              <a:gd name="connsiteX325" fmla="*/ 1263984 w 3172463"/>
              <a:gd name="connsiteY325" fmla="*/ 124091 h 3168646"/>
              <a:gd name="connsiteX326" fmla="*/ 1293804 w 3172463"/>
              <a:gd name="connsiteY326" fmla="*/ 120243 h 3168646"/>
              <a:gd name="connsiteX327" fmla="*/ 1323624 w 3172463"/>
              <a:gd name="connsiteY327" fmla="*/ 112547 h 3168646"/>
              <a:gd name="connsiteX328" fmla="*/ 1352482 w 3172463"/>
              <a:gd name="connsiteY328" fmla="*/ 101004 h 3168646"/>
              <a:gd name="connsiteX329" fmla="*/ 1381339 w 3172463"/>
              <a:gd name="connsiteY329" fmla="*/ 85613 h 3168646"/>
              <a:gd name="connsiteX330" fmla="*/ 1410198 w 3172463"/>
              <a:gd name="connsiteY330" fmla="*/ 70222 h 3168646"/>
              <a:gd name="connsiteX331" fmla="*/ 1439055 w 3172463"/>
              <a:gd name="connsiteY331" fmla="*/ 52907 h 3168646"/>
              <a:gd name="connsiteX332" fmla="*/ 1466952 w 3172463"/>
              <a:gd name="connsiteY332" fmla="*/ 36554 h 3168646"/>
              <a:gd name="connsiteX333" fmla="*/ 1496772 w 3172463"/>
              <a:gd name="connsiteY333" fmla="*/ 22125 h 3168646"/>
              <a:gd name="connsiteX334" fmla="*/ 1525630 w 3172463"/>
              <a:gd name="connsiteY334" fmla="*/ 10581 h 3168646"/>
              <a:gd name="connsiteX335" fmla="*/ 1555450 w 3172463"/>
              <a:gd name="connsiteY335" fmla="*/ 2885 h 316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172463" h="3168646">
                <a:moveTo>
                  <a:pt x="1586232" y="0"/>
                </a:moveTo>
                <a:lnTo>
                  <a:pt x="1617013" y="2885"/>
                </a:lnTo>
                <a:lnTo>
                  <a:pt x="1646833" y="10581"/>
                </a:lnTo>
                <a:lnTo>
                  <a:pt x="1675692" y="22125"/>
                </a:lnTo>
                <a:lnTo>
                  <a:pt x="1705511" y="36554"/>
                </a:lnTo>
                <a:lnTo>
                  <a:pt x="1733408" y="52907"/>
                </a:lnTo>
                <a:lnTo>
                  <a:pt x="1762266" y="70222"/>
                </a:lnTo>
                <a:lnTo>
                  <a:pt x="1791124" y="85613"/>
                </a:lnTo>
                <a:lnTo>
                  <a:pt x="1819981" y="101004"/>
                </a:lnTo>
                <a:lnTo>
                  <a:pt x="1847878" y="112547"/>
                </a:lnTo>
                <a:lnTo>
                  <a:pt x="1878660" y="120243"/>
                </a:lnTo>
                <a:lnTo>
                  <a:pt x="1908479" y="124091"/>
                </a:lnTo>
                <a:lnTo>
                  <a:pt x="1940223" y="124091"/>
                </a:lnTo>
                <a:lnTo>
                  <a:pt x="1972929" y="122167"/>
                </a:lnTo>
                <a:lnTo>
                  <a:pt x="2005635" y="118320"/>
                </a:lnTo>
                <a:lnTo>
                  <a:pt x="2038341" y="113510"/>
                </a:lnTo>
                <a:lnTo>
                  <a:pt x="2071047" y="109662"/>
                </a:lnTo>
                <a:lnTo>
                  <a:pt x="2103753" y="106776"/>
                </a:lnTo>
                <a:lnTo>
                  <a:pt x="2134534" y="107738"/>
                </a:lnTo>
                <a:lnTo>
                  <a:pt x="2164354" y="111585"/>
                </a:lnTo>
                <a:lnTo>
                  <a:pt x="2193213" y="120243"/>
                </a:lnTo>
                <a:lnTo>
                  <a:pt x="2217262" y="132748"/>
                </a:lnTo>
                <a:lnTo>
                  <a:pt x="2240347" y="149102"/>
                </a:lnTo>
                <a:lnTo>
                  <a:pt x="2260548" y="168340"/>
                </a:lnTo>
                <a:lnTo>
                  <a:pt x="2280749" y="190465"/>
                </a:lnTo>
                <a:lnTo>
                  <a:pt x="2299025" y="213551"/>
                </a:lnTo>
                <a:lnTo>
                  <a:pt x="2317302" y="237601"/>
                </a:lnTo>
                <a:lnTo>
                  <a:pt x="2335579" y="261649"/>
                </a:lnTo>
                <a:lnTo>
                  <a:pt x="2353855" y="284735"/>
                </a:lnTo>
                <a:lnTo>
                  <a:pt x="2373095" y="306860"/>
                </a:lnTo>
                <a:lnTo>
                  <a:pt x="2395219" y="326100"/>
                </a:lnTo>
                <a:lnTo>
                  <a:pt x="2416382" y="343415"/>
                </a:lnTo>
                <a:lnTo>
                  <a:pt x="2440430" y="356881"/>
                </a:lnTo>
                <a:lnTo>
                  <a:pt x="2466403" y="368425"/>
                </a:lnTo>
                <a:lnTo>
                  <a:pt x="2494298" y="378044"/>
                </a:lnTo>
                <a:lnTo>
                  <a:pt x="2523156" y="386701"/>
                </a:lnTo>
                <a:lnTo>
                  <a:pt x="2552014" y="394397"/>
                </a:lnTo>
                <a:lnTo>
                  <a:pt x="2581835" y="402093"/>
                </a:lnTo>
                <a:lnTo>
                  <a:pt x="2609730" y="410751"/>
                </a:lnTo>
                <a:lnTo>
                  <a:pt x="2637626" y="420370"/>
                </a:lnTo>
                <a:lnTo>
                  <a:pt x="2663599" y="431914"/>
                </a:lnTo>
                <a:lnTo>
                  <a:pt x="2686686" y="446343"/>
                </a:lnTo>
                <a:lnTo>
                  <a:pt x="2707849" y="463658"/>
                </a:lnTo>
                <a:lnTo>
                  <a:pt x="2725162" y="484821"/>
                </a:lnTo>
                <a:lnTo>
                  <a:pt x="2739592" y="507907"/>
                </a:lnTo>
                <a:lnTo>
                  <a:pt x="2751135" y="533879"/>
                </a:lnTo>
                <a:lnTo>
                  <a:pt x="2760754" y="561776"/>
                </a:lnTo>
                <a:lnTo>
                  <a:pt x="2769411" y="589672"/>
                </a:lnTo>
                <a:lnTo>
                  <a:pt x="2777107" y="619492"/>
                </a:lnTo>
                <a:lnTo>
                  <a:pt x="2784803" y="648350"/>
                </a:lnTo>
                <a:lnTo>
                  <a:pt x="2793460" y="677209"/>
                </a:lnTo>
                <a:lnTo>
                  <a:pt x="2803079" y="705106"/>
                </a:lnTo>
                <a:lnTo>
                  <a:pt x="2814622" y="731079"/>
                </a:lnTo>
                <a:lnTo>
                  <a:pt x="2828090" y="755127"/>
                </a:lnTo>
                <a:lnTo>
                  <a:pt x="2845405" y="776290"/>
                </a:lnTo>
                <a:lnTo>
                  <a:pt x="2864643" y="798415"/>
                </a:lnTo>
                <a:lnTo>
                  <a:pt x="2886768" y="817653"/>
                </a:lnTo>
                <a:lnTo>
                  <a:pt x="2909855" y="835930"/>
                </a:lnTo>
                <a:lnTo>
                  <a:pt x="2934865" y="854207"/>
                </a:lnTo>
                <a:lnTo>
                  <a:pt x="2958913" y="872484"/>
                </a:lnTo>
                <a:lnTo>
                  <a:pt x="2982000" y="890761"/>
                </a:lnTo>
                <a:lnTo>
                  <a:pt x="3004123" y="910962"/>
                </a:lnTo>
                <a:lnTo>
                  <a:pt x="3023363" y="931163"/>
                </a:lnTo>
                <a:lnTo>
                  <a:pt x="3039716" y="954249"/>
                </a:lnTo>
                <a:lnTo>
                  <a:pt x="3052221" y="978298"/>
                </a:lnTo>
                <a:lnTo>
                  <a:pt x="3060879" y="1007156"/>
                </a:lnTo>
                <a:lnTo>
                  <a:pt x="3064725" y="1036977"/>
                </a:lnTo>
                <a:lnTo>
                  <a:pt x="3065689" y="1067759"/>
                </a:lnTo>
                <a:lnTo>
                  <a:pt x="3062802" y="1100465"/>
                </a:lnTo>
                <a:lnTo>
                  <a:pt x="3058954" y="1133171"/>
                </a:lnTo>
                <a:lnTo>
                  <a:pt x="3054145" y="1165877"/>
                </a:lnTo>
                <a:lnTo>
                  <a:pt x="3050297" y="1198583"/>
                </a:lnTo>
                <a:lnTo>
                  <a:pt x="3048373" y="1231290"/>
                </a:lnTo>
                <a:lnTo>
                  <a:pt x="3048373" y="1263034"/>
                </a:lnTo>
                <a:lnTo>
                  <a:pt x="3052221" y="1292853"/>
                </a:lnTo>
                <a:lnTo>
                  <a:pt x="3059916" y="1322674"/>
                </a:lnTo>
                <a:lnTo>
                  <a:pt x="3071460" y="1350571"/>
                </a:lnTo>
                <a:lnTo>
                  <a:pt x="3086851" y="1379429"/>
                </a:lnTo>
                <a:lnTo>
                  <a:pt x="3102241" y="1408288"/>
                </a:lnTo>
                <a:lnTo>
                  <a:pt x="3119557" y="1437145"/>
                </a:lnTo>
                <a:lnTo>
                  <a:pt x="3135909" y="1465043"/>
                </a:lnTo>
                <a:lnTo>
                  <a:pt x="3150339" y="1494862"/>
                </a:lnTo>
                <a:lnTo>
                  <a:pt x="3161881" y="1523721"/>
                </a:lnTo>
                <a:lnTo>
                  <a:pt x="3169577" y="1553541"/>
                </a:lnTo>
                <a:lnTo>
                  <a:pt x="3172463" y="1584323"/>
                </a:lnTo>
                <a:lnTo>
                  <a:pt x="3169577" y="1615105"/>
                </a:lnTo>
                <a:lnTo>
                  <a:pt x="3161881" y="1644925"/>
                </a:lnTo>
                <a:lnTo>
                  <a:pt x="3150339" y="1673784"/>
                </a:lnTo>
                <a:lnTo>
                  <a:pt x="3135909" y="1703604"/>
                </a:lnTo>
                <a:lnTo>
                  <a:pt x="3119557" y="1731501"/>
                </a:lnTo>
                <a:lnTo>
                  <a:pt x="3102241" y="1760360"/>
                </a:lnTo>
                <a:lnTo>
                  <a:pt x="3086851" y="1789218"/>
                </a:lnTo>
                <a:lnTo>
                  <a:pt x="3071460" y="1818075"/>
                </a:lnTo>
                <a:lnTo>
                  <a:pt x="3059916" y="1845972"/>
                </a:lnTo>
                <a:lnTo>
                  <a:pt x="3052221" y="1875793"/>
                </a:lnTo>
                <a:lnTo>
                  <a:pt x="3048373" y="1905613"/>
                </a:lnTo>
                <a:lnTo>
                  <a:pt x="3048373" y="1937358"/>
                </a:lnTo>
                <a:lnTo>
                  <a:pt x="3050297" y="1970063"/>
                </a:lnTo>
                <a:lnTo>
                  <a:pt x="3054145" y="2002769"/>
                </a:lnTo>
                <a:lnTo>
                  <a:pt x="3058954" y="2035476"/>
                </a:lnTo>
                <a:lnTo>
                  <a:pt x="3062802" y="2068181"/>
                </a:lnTo>
                <a:lnTo>
                  <a:pt x="3065689" y="2100887"/>
                </a:lnTo>
                <a:lnTo>
                  <a:pt x="3064725" y="2131670"/>
                </a:lnTo>
                <a:lnTo>
                  <a:pt x="3060879" y="2161491"/>
                </a:lnTo>
                <a:lnTo>
                  <a:pt x="3052221" y="2190349"/>
                </a:lnTo>
                <a:lnTo>
                  <a:pt x="3039716" y="2214397"/>
                </a:lnTo>
                <a:lnTo>
                  <a:pt x="3023363" y="2237484"/>
                </a:lnTo>
                <a:lnTo>
                  <a:pt x="3004123" y="2257685"/>
                </a:lnTo>
                <a:lnTo>
                  <a:pt x="2982000" y="2277885"/>
                </a:lnTo>
                <a:lnTo>
                  <a:pt x="2958913" y="2296163"/>
                </a:lnTo>
                <a:lnTo>
                  <a:pt x="2934865" y="2314439"/>
                </a:lnTo>
                <a:lnTo>
                  <a:pt x="2909855" y="2332716"/>
                </a:lnTo>
                <a:lnTo>
                  <a:pt x="2886768" y="2350993"/>
                </a:lnTo>
                <a:lnTo>
                  <a:pt x="2864643" y="2370232"/>
                </a:lnTo>
                <a:lnTo>
                  <a:pt x="2845405" y="2392356"/>
                </a:lnTo>
                <a:lnTo>
                  <a:pt x="2828090" y="2413519"/>
                </a:lnTo>
                <a:lnTo>
                  <a:pt x="2814622" y="2437568"/>
                </a:lnTo>
                <a:lnTo>
                  <a:pt x="2803079" y="2463540"/>
                </a:lnTo>
                <a:lnTo>
                  <a:pt x="2793460" y="2491437"/>
                </a:lnTo>
                <a:lnTo>
                  <a:pt x="2784803" y="2520296"/>
                </a:lnTo>
                <a:lnTo>
                  <a:pt x="2777107" y="2549154"/>
                </a:lnTo>
                <a:lnTo>
                  <a:pt x="2769411" y="2578974"/>
                </a:lnTo>
                <a:lnTo>
                  <a:pt x="2760754" y="2606871"/>
                </a:lnTo>
                <a:lnTo>
                  <a:pt x="2751135" y="2634767"/>
                </a:lnTo>
                <a:lnTo>
                  <a:pt x="2739592" y="2660739"/>
                </a:lnTo>
                <a:lnTo>
                  <a:pt x="2725162" y="2683827"/>
                </a:lnTo>
                <a:lnTo>
                  <a:pt x="2707849" y="2704989"/>
                </a:lnTo>
                <a:lnTo>
                  <a:pt x="2686686" y="2722304"/>
                </a:lnTo>
                <a:lnTo>
                  <a:pt x="2663599" y="2736733"/>
                </a:lnTo>
                <a:lnTo>
                  <a:pt x="2637626" y="2748276"/>
                </a:lnTo>
                <a:lnTo>
                  <a:pt x="2609730" y="2757896"/>
                </a:lnTo>
                <a:lnTo>
                  <a:pt x="2581835" y="2766553"/>
                </a:lnTo>
                <a:lnTo>
                  <a:pt x="2552014" y="2774249"/>
                </a:lnTo>
                <a:lnTo>
                  <a:pt x="2523156" y="2781945"/>
                </a:lnTo>
                <a:lnTo>
                  <a:pt x="2494298" y="2790602"/>
                </a:lnTo>
                <a:lnTo>
                  <a:pt x="2466403" y="2800222"/>
                </a:lnTo>
                <a:lnTo>
                  <a:pt x="2440430" y="2811765"/>
                </a:lnTo>
                <a:lnTo>
                  <a:pt x="2416382" y="2825232"/>
                </a:lnTo>
                <a:lnTo>
                  <a:pt x="2395219" y="2842547"/>
                </a:lnTo>
                <a:lnTo>
                  <a:pt x="2373095" y="2861786"/>
                </a:lnTo>
                <a:lnTo>
                  <a:pt x="2353855" y="2883911"/>
                </a:lnTo>
                <a:lnTo>
                  <a:pt x="2335579" y="2906997"/>
                </a:lnTo>
                <a:lnTo>
                  <a:pt x="2317302" y="2931046"/>
                </a:lnTo>
                <a:lnTo>
                  <a:pt x="2299025" y="2955095"/>
                </a:lnTo>
                <a:lnTo>
                  <a:pt x="2280749" y="2978181"/>
                </a:lnTo>
                <a:lnTo>
                  <a:pt x="2260548" y="3000306"/>
                </a:lnTo>
                <a:lnTo>
                  <a:pt x="2240347" y="3019544"/>
                </a:lnTo>
                <a:lnTo>
                  <a:pt x="2217262" y="3035898"/>
                </a:lnTo>
                <a:lnTo>
                  <a:pt x="2193213" y="3048403"/>
                </a:lnTo>
                <a:lnTo>
                  <a:pt x="2164354" y="3057061"/>
                </a:lnTo>
                <a:lnTo>
                  <a:pt x="2134534" y="3060909"/>
                </a:lnTo>
                <a:lnTo>
                  <a:pt x="2103753" y="3061870"/>
                </a:lnTo>
                <a:lnTo>
                  <a:pt x="2071047" y="3058984"/>
                </a:lnTo>
                <a:lnTo>
                  <a:pt x="2038341" y="3055137"/>
                </a:lnTo>
                <a:lnTo>
                  <a:pt x="2005635" y="3050327"/>
                </a:lnTo>
                <a:lnTo>
                  <a:pt x="1972929" y="3046480"/>
                </a:lnTo>
                <a:lnTo>
                  <a:pt x="1940223" y="3044555"/>
                </a:lnTo>
                <a:lnTo>
                  <a:pt x="1908479" y="3044555"/>
                </a:lnTo>
                <a:lnTo>
                  <a:pt x="1878660" y="3048403"/>
                </a:lnTo>
                <a:lnTo>
                  <a:pt x="1847878" y="3056099"/>
                </a:lnTo>
                <a:lnTo>
                  <a:pt x="1819981" y="3067642"/>
                </a:lnTo>
                <a:lnTo>
                  <a:pt x="1791124" y="3083033"/>
                </a:lnTo>
                <a:lnTo>
                  <a:pt x="1762266" y="3098425"/>
                </a:lnTo>
                <a:lnTo>
                  <a:pt x="1733408" y="3115739"/>
                </a:lnTo>
                <a:lnTo>
                  <a:pt x="1705511" y="3132093"/>
                </a:lnTo>
                <a:lnTo>
                  <a:pt x="1675692" y="3146521"/>
                </a:lnTo>
                <a:lnTo>
                  <a:pt x="1646833" y="3158065"/>
                </a:lnTo>
                <a:lnTo>
                  <a:pt x="1617013" y="3165761"/>
                </a:lnTo>
                <a:lnTo>
                  <a:pt x="1586232" y="3168646"/>
                </a:lnTo>
                <a:lnTo>
                  <a:pt x="1555450" y="3165761"/>
                </a:lnTo>
                <a:lnTo>
                  <a:pt x="1525630" y="3158065"/>
                </a:lnTo>
                <a:lnTo>
                  <a:pt x="1496772" y="3146521"/>
                </a:lnTo>
                <a:lnTo>
                  <a:pt x="1466952" y="3132093"/>
                </a:lnTo>
                <a:lnTo>
                  <a:pt x="1439055" y="3115739"/>
                </a:lnTo>
                <a:lnTo>
                  <a:pt x="1410198" y="3098425"/>
                </a:lnTo>
                <a:lnTo>
                  <a:pt x="1381339" y="3083033"/>
                </a:lnTo>
                <a:lnTo>
                  <a:pt x="1352482" y="3067642"/>
                </a:lnTo>
                <a:lnTo>
                  <a:pt x="1323624" y="3056099"/>
                </a:lnTo>
                <a:lnTo>
                  <a:pt x="1293804" y="3048403"/>
                </a:lnTo>
                <a:lnTo>
                  <a:pt x="1263984" y="3044555"/>
                </a:lnTo>
                <a:lnTo>
                  <a:pt x="1232239" y="3044555"/>
                </a:lnTo>
                <a:lnTo>
                  <a:pt x="1199534" y="3046480"/>
                </a:lnTo>
                <a:lnTo>
                  <a:pt x="1166828" y="3050327"/>
                </a:lnTo>
                <a:lnTo>
                  <a:pt x="1134122" y="3055137"/>
                </a:lnTo>
                <a:lnTo>
                  <a:pt x="1101415" y="3058984"/>
                </a:lnTo>
                <a:lnTo>
                  <a:pt x="1068710" y="3061870"/>
                </a:lnTo>
                <a:lnTo>
                  <a:pt x="1037929" y="3060909"/>
                </a:lnTo>
                <a:lnTo>
                  <a:pt x="1008109" y="3057061"/>
                </a:lnTo>
                <a:lnTo>
                  <a:pt x="979250" y="3048403"/>
                </a:lnTo>
                <a:lnTo>
                  <a:pt x="955202" y="3035898"/>
                </a:lnTo>
                <a:lnTo>
                  <a:pt x="932115" y="3019544"/>
                </a:lnTo>
                <a:lnTo>
                  <a:pt x="911915" y="3000306"/>
                </a:lnTo>
                <a:lnTo>
                  <a:pt x="891714" y="2978181"/>
                </a:lnTo>
                <a:lnTo>
                  <a:pt x="873437" y="2955095"/>
                </a:lnTo>
                <a:lnTo>
                  <a:pt x="855161" y="2931046"/>
                </a:lnTo>
                <a:lnTo>
                  <a:pt x="836884" y="2906997"/>
                </a:lnTo>
                <a:lnTo>
                  <a:pt x="818608" y="2883911"/>
                </a:lnTo>
                <a:lnTo>
                  <a:pt x="799368" y="2861786"/>
                </a:lnTo>
                <a:lnTo>
                  <a:pt x="777244" y="2842547"/>
                </a:lnTo>
                <a:lnTo>
                  <a:pt x="756081" y="2825232"/>
                </a:lnTo>
                <a:lnTo>
                  <a:pt x="732033" y="2811765"/>
                </a:lnTo>
                <a:lnTo>
                  <a:pt x="706061" y="2800222"/>
                </a:lnTo>
                <a:lnTo>
                  <a:pt x="678165" y="2790602"/>
                </a:lnTo>
                <a:lnTo>
                  <a:pt x="649306" y="2781945"/>
                </a:lnTo>
                <a:lnTo>
                  <a:pt x="620449" y="2774249"/>
                </a:lnTo>
                <a:lnTo>
                  <a:pt x="590629" y="2766553"/>
                </a:lnTo>
                <a:lnTo>
                  <a:pt x="562733" y="2757896"/>
                </a:lnTo>
                <a:lnTo>
                  <a:pt x="534836" y="2748276"/>
                </a:lnTo>
                <a:lnTo>
                  <a:pt x="508865" y="2736733"/>
                </a:lnTo>
                <a:lnTo>
                  <a:pt x="485777" y="2722304"/>
                </a:lnTo>
                <a:lnTo>
                  <a:pt x="464615" y="2704989"/>
                </a:lnTo>
                <a:lnTo>
                  <a:pt x="447301" y="2683827"/>
                </a:lnTo>
                <a:lnTo>
                  <a:pt x="432872" y="2660739"/>
                </a:lnTo>
                <a:lnTo>
                  <a:pt x="421328" y="2634767"/>
                </a:lnTo>
                <a:lnTo>
                  <a:pt x="411709" y="2606871"/>
                </a:lnTo>
                <a:lnTo>
                  <a:pt x="403052" y="2578974"/>
                </a:lnTo>
                <a:lnTo>
                  <a:pt x="395356" y="2549154"/>
                </a:lnTo>
                <a:lnTo>
                  <a:pt x="387660" y="2520296"/>
                </a:lnTo>
                <a:lnTo>
                  <a:pt x="379003" y="2491437"/>
                </a:lnTo>
                <a:lnTo>
                  <a:pt x="369383" y="2463540"/>
                </a:lnTo>
                <a:lnTo>
                  <a:pt x="357840" y="2437568"/>
                </a:lnTo>
                <a:lnTo>
                  <a:pt x="344373" y="2413519"/>
                </a:lnTo>
                <a:lnTo>
                  <a:pt x="327059" y="2392356"/>
                </a:lnTo>
                <a:lnTo>
                  <a:pt x="307820" y="2370232"/>
                </a:lnTo>
                <a:lnTo>
                  <a:pt x="285695" y="2350993"/>
                </a:lnTo>
                <a:lnTo>
                  <a:pt x="261646" y="2332716"/>
                </a:lnTo>
                <a:lnTo>
                  <a:pt x="237598" y="2314439"/>
                </a:lnTo>
                <a:lnTo>
                  <a:pt x="213550" y="2296163"/>
                </a:lnTo>
                <a:lnTo>
                  <a:pt x="190463" y="2277885"/>
                </a:lnTo>
                <a:lnTo>
                  <a:pt x="168339" y="2257685"/>
                </a:lnTo>
                <a:lnTo>
                  <a:pt x="149100" y="2237484"/>
                </a:lnTo>
                <a:lnTo>
                  <a:pt x="132748" y="2214397"/>
                </a:lnTo>
                <a:lnTo>
                  <a:pt x="120243" y="2190349"/>
                </a:lnTo>
                <a:lnTo>
                  <a:pt x="111585" y="2161491"/>
                </a:lnTo>
                <a:lnTo>
                  <a:pt x="107738" y="2131670"/>
                </a:lnTo>
                <a:lnTo>
                  <a:pt x="106775" y="2100887"/>
                </a:lnTo>
                <a:lnTo>
                  <a:pt x="109661" y="2068181"/>
                </a:lnTo>
                <a:lnTo>
                  <a:pt x="113509" y="2035476"/>
                </a:lnTo>
                <a:lnTo>
                  <a:pt x="118318" y="2002769"/>
                </a:lnTo>
                <a:lnTo>
                  <a:pt x="122166" y="1970063"/>
                </a:lnTo>
                <a:lnTo>
                  <a:pt x="124091" y="1937358"/>
                </a:lnTo>
                <a:lnTo>
                  <a:pt x="124091" y="1905613"/>
                </a:lnTo>
                <a:lnTo>
                  <a:pt x="120243" y="1875793"/>
                </a:lnTo>
                <a:lnTo>
                  <a:pt x="112547" y="1845972"/>
                </a:lnTo>
                <a:lnTo>
                  <a:pt x="101004" y="1818075"/>
                </a:lnTo>
                <a:lnTo>
                  <a:pt x="86575" y="1789218"/>
                </a:lnTo>
                <a:lnTo>
                  <a:pt x="70222" y="1760360"/>
                </a:lnTo>
                <a:lnTo>
                  <a:pt x="52908" y="1731501"/>
                </a:lnTo>
                <a:lnTo>
                  <a:pt x="36555" y="1703604"/>
                </a:lnTo>
                <a:lnTo>
                  <a:pt x="22125" y="1673784"/>
                </a:lnTo>
                <a:lnTo>
                  <a:pt x="10582" y="1644925"/>
                </a:lnTo>
                <a:lnTo>
                  <a:pt x="2886" y="1615105"/>
                </a:lnTo>
                <a:lnTo>
                  <a:pt x="0" y="1584323"/>
                </a:lnTo>
                <a:lnTo>
                  <a:pt x="2886" y="1553541"/>
                </a:lnTo>
                <a:lnTo>
                  <a:pt x="10582" y="1523721"/>
                </a:lnTo>
                <a:lnTo>
                  <a:pt x="22125" y="1494862"/>
                </a:lnTo>
                <a:lnTo>
                  <a:pt x="36555" y="1465043"/>
                </a:lnTo>
                <a:lnTo>
                  <a:pt x="52908" y="1437145"/>
                </a:lnTo>
                <a:lnTo>
                  <a:pt x="70222" y="1408288"/>
                </a:lnTo>
                <a:lnTo>
                  <a:pt x="86575" y="1379429"/>
                </a:lnTo>
                <a:lnTo>
                  <a:pt x="101004" y="1350571"/>
                </a:lnTo>
                <a:lnTo>
                  <a:pt x="112547" y="1322674"/>
                </a:lnTo>
                <a:lnTo>
                  <a:pt x="120243" y="1292853"/>
                </a:lnTo>
                <a:lnTo>
                  <a:pt x="124091" y="1263034"/>
                </a:lnTo>
                <a:lnTo>
                  <a:pt x="124091" y="1231290"/>
                </a:lnTo>
                <a:lnTo>
                  <a:pt x="122166" y="1198583"/>
                </a:lnTo>
                <a:lnTo>
                  <a:pt x="118318" y="1165877"/>
                </a:lnTo>
                <a:lnTo>
                  <a:pt x="113509" y="1133171"/>
                </a:lnTo>
                <a:lnTo>
                  <a:pt x="109661" y="1100465"/>
                </a:lnTo>
                <a:lnTo>
                  <a:pt x="106775" y="1067759"/>
                </a:lnTo>
                <a:lnTo>
                  <a:pt x="107738" y="1036977"/>
                </a:lnTo>
                <a:lnTo>
                  <a:pt x="111585" y="1007156"/>
                </a:lnTo>
                <a:lnTo>
                  <a:pt x="120243" y="978298"/>
                </a:lnTo>
                <a:lnTo>
                  <a:pt x="132748" y="954249"/>
                </a:lnTo>
                <a:lnTo>
                  <a:pt x="149100" y="931163"/>
                </a:lnTo>
                <a:lnTo>
                  <a:pt x="168339" y="910962"/>
                </a:lnTo>
                <a:lnTo>
                  <a:pt x="190463" y="890761"/>
                </a:lnTo>
                <a:lnTo>
                  <a:pt x="213550" y="872484"/>
                </a:lnTo>
                <a:lnTo>
                  <a:pt x="237598" y="854207"/>
                </a:lnTo>
                <a:lnTo>
                  <a:pt x="261646" y="835930"/>
                </a:lnTo>
                <a:lnTo>
                  <a:pt x="285695" y="817653"/>
                </a:lnTo>
                <a:lnTo>
                  <a:pt x="307820" y="798415"/>
                </a:lnTo>
                <a:lnTo>
                  <a:pt x="327059" y="776290"/>
                </a:lnTo>
                <a:lnTo>
                  <a:pt x="344373" y="755127"/>
                </a:lnTo>
                <a:lnTo>
                  <a:pt x="357840" y="731079"/>
                </a:lnTo>
                <a:lnTo>
                  <a:pt x="369383" y="705106"/>
                </a:lnTo>
                <a:lnTo>
                  <a:pt x="379003" y="677209"/>
                </a:lnTo>
                <a:lnTo>
                  <a:pt x="387660" y="648350"/>
                </a:lnTo>
                <a:lnTo>
                  <a:pt x="395356" y="619492"/>
                </a:lnTo>
                <a:lnTo>
                  <a:pt x="403052" y="589672"/>
                </a:lnTo>
                <a:lnTo>
                  <a:pt x="411709" y="561776"/>
                </a:lnTo>
                <a:lnTo>
                  <a:pt x="421328" y="533879"/>
                </a:lnTo>
                <a:lnTo>
                  <a:pt x="432872" y="507907"/>
                </a:lnTo>
                <a:lnTo>
                  <a:pt x="447301" y="484821"/>
                </a:lnTo>
                <a:lnTo>
                  <a:pt x="464615" y="463658"/>
                </a:lnTo>
                <a:lnTo>
                  <a:pt x="485777" y="446343"/>
                </a:lnTo>
                <a:lnTo>
                  <a:pt x="508865" y="431914"/>
                </a:lnTo>
                <a:lnTo>
                  <a:pt x="534836" y="420370"/>
                </a:lnTo>
                <a:lnTo>
                  <a:pt x="562733" y="410751"/>
                </a:lnTo>
                <a:lnTo>
                  <a:pt x="590629" y="402093"/>
                </a:lnTo>
                <a:lnTo>
                  <a:pt x="620449" y="394397"/>
                </a:lnTo>
                <a:lnTo>
                  <a:pt x="649306" y="386701"/>
                </a:lnTo>
                <a:lnTo>
                  <a:pt x="678165" y="378044"/>
                </a:lnTo>
                <a:lnTo>
                  <a:pt x="706061" y="368425"/>
                </a:lnTo>
                <a:lnTo>
                  <a:pt x="732033" y="356881"/>
                </a:lnTo>
                <a:lnTo>
                  <a:pt x="756081" y="343415"/>
                </a:lnTo>
                <a:lnTo>
                  <a:pt x="777244" y="326100"/>
                </a:lnTo>
                <a:lnTo>
                  <a:pt x="799368" y="306860"/>
                </a:lnTo>
                <a:lnTo>
                  <a:pt x="818608" y="284735"/>
                </a:lnTo>
                <a:lnTo>
                  <a:pt x="836884" y="261649"/>
                </a:lnTo>
                <a:lnTo>
                  <a:pt x="855161" y="237601"/>
                </a:lnTo>
                <a:lnTo>
                  <a:pt x="873437" y="213551"/>
                </a:lnTo>
                <a:lnTo>
                  <a:pt x="891714" y="190465"/>
                </a:lnTo>
                <a:lnTo>
                  <a:pt x="911915" y="168340"/>
                </a:lnTo>
                <a:lnTo>
                  <a:pt x="932115" y="149102"/>
                </a:lnTo>
                <a:lnTo>
                  <a:pt x="955202" y="132748"/>
                </a:lnTo>
                <a:lnTo>
                  <a:pt x="979250" y="120243"/>
                </a:lnTo>
                <a:lnTo>
                  <a:pt x="1008109" y="111585"/>
                </a:lnTo>
                <a:lnTo>
                  <a:pt x="1037929" y="107738"/>
                </a:lnTo>
                <a:lnTo>
                  <a:pt x="1068710" y="106776"/>
                </a:lnTo>
                <a:lnTo>
                  <a:pt x="1101415" y="109662"/>
                </a:lnTo>
                <a:lnTo>
                  <a:pt x="1134122" y="113510"/>
                </a:lnTo>
                <a:lnTo>
                  <a:pt x="1166828" y="118320"/>
                </a:lnTo>
                <a:lnTo>
                  <a:pt x="1199534" y="122167"/>
                </a:lnTo>
                <a:lnTo>
                  <a:pt x="1232239" y="124091"/>
                </a:lnTo>
                <a:lnTo>
                  <a:pt x="1263984" y="124091"/>
                </a:lnTo>
                <a:lnTo>
                  <a:pt x="1293804" y="120243"/>
                </a:lnTo>
                <a:lnTo>
                  <a:pt x="1323624" y="112547"/>
                </a:lnTo>
                <a:lnTo>
                  <a:pt x="1352482" y="101004"/>
                </a:lnTo>
                <a:lnTo>
                  <a:pt x="1381339" y="85613"/>
                </a:lnTo>
                <a:lnTo>
                  <a:pt x="1410198" y="70222"/>
                </a:lnTo>
                <a:lnTo>
                  <a:pt x="1439055" y="52907"/>
                </a:lnTo>
                <a:lnTo>
                  <a:pt x="1466952" y="36554"/>
                </a:lnTo>
                <a:lnTo>
                  <a:pt x="1496772" y="22125"/>
                </a:lnTo>
                <a:lnTo>
                  <a:pt x="1525630" y="10581"/>
                </a:lnTo>
                <a:lnTo>
                  <a:pt x="1555450" y="288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Box 14">
            <a:extLst>
              <a:ext uri="{FF2B5EF4-FFF2-40B4-BE49-F238E27FC236}">
                <a16:creationId xmlns:a16="http://schemas.microsoft.com/office/drawing/2014/main" id="{B16FC2BC-6CC9-4377-BB67-E5DD4667A773}"/>
              </a:ext>
            </a:extLst>
          </p:cNvPr>
          <p:cNvSpPr txBox="1"/>
          <p:nvPr/>
        </p:nvSpPr>
        <p:spPr>
          <a:xfrm>
            <a:off x="1640048" y="4407408"/>
            <a:ext cx="5863903" cy="406768"/>
          </a:xfrm>
          <a:prstGeom prst="rect">
            <a:avLst/>
          </a:prstGeom>
        </p:spPr>
        <p:txBody>
          <a:bodyPr vert="horz" lIns="91440" tIns="45720" rIns="91440" bIns="45720" rtlCol="0">
            <a:normAutofit/>
          </a:bodyPr>
          <a:lstStyle/>
          <a:p>
            <a:pPr marR="0" algn="ctr" defTabSz="914400">
              <a:lnSpc>
                <a:spcPct val="90000"/>
              </a:lnSpc>
              <a:spcBef>
                <a:spcPts val="0"/>
              </a:spcBef>
              <a:spcAft>
                <a:spcPts val="600"/>
              </a:spcAft>
            </a:pPr>
            <a:endParaRPr lang="en-US" sz="1050" i="1">
              <a:effectLst/>
            </a:endParaRPr>
          </a:p>
        </p:txBody>
      </p:sp>
      <p:pic>
        <p:nvPicPr>
          <p:cNvPr id="10" name="Graphic 9" descr="Heart organ with solid fill">
            <a:extLst>
              <a:ext uri="{FF2B5EF4-FFF2-40B4-BE49-F238E27FC236}">
                <a16:creationId xmlns:a16="http://schemas.microsoft.com/office/drawing/2014/main" id="{750B0FC0-952C-46C2-A2D3-8A314A599C0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69923" y="997525"/>
            <a:ext cx="1602486" cy="1602486"/>
          </a:xfrm>
          <a:prstGeom prst="rect">
            <a:avLst/>
          </a:prstGeom>
        </p:spPr>
      </p:pic>
      <p:grpSp>
        <p:nvGrpSpPr>
          <p:cNvPr id="14" name="Group 13">
            <a:extLst>
              <a:ext uri="{FF2B5EF4-FFF2-40B4-BE49-F238E27FC236}">
                <a16:creationId xmlns:a16="http://schemas.microsoft.com/office/drawing/2014/main" id="{07BD9827-64E6-43DA-9BC6-0D4497C1ED25}"/>
              </a:ext>
            </a:extLst>
          </p:cNvPr>
          <p:cNvGrpSpPr/>
          <p:nvPr/>
        </p:nvGrpSpPr>
        <p:grpSpPr>
          <a:xfrm>
            <a:off x="6529058" y="874149"/>
            <a:ext cx="1755647" cy="1755647"/>
            <a:chOff x="6595872" y="846094"/>
            <a:chExt cx="1755647" cy="1755647"/>
          </a:xfrm>
        </p:grpSpPr>
        <p:pic>
          <p:nvPicPr>
            <p:cNvPr id="12" name="Graphic 11" descr="Clipboard outline">
              <a:extLst>
                <a:ext uri="{FF2B5EF4-FFF2-40B4-BE49-F238E27FC236}">
                  <a16:creationId xmlns:a16="http://schemas.microsoft.com/office/drawing/2014/main" id="{C22E3478-41C4-4637-BC4A-5B8A1B3A4E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95872" y="846094"/>
              <a:ext cx="1755647" cy="1755647"/>
            </a:xfrm>
            <a:prstGeom prst="rect">
              <a:avLst/>
            </a:prstGeom>
          </p:spPr>
        </p:pic>
        <p:sp>
          <p:nvSpPr>
            <p:cNvPr id="13" name="TextBox 12">
              <a:extLst>
                <a:ext uri="{FF2B5EF4-FFF2-40B4-BE49-F238E27FC236}">
                  <a16:creationId xmlns:a16="http://schemas.microsoft.com/office/drawing/2014/main" id="{E9A8EB2B-9FB3-40D4-9941-138476ADF0FF}"/>
                </a:ext>
              </a:extLst>
            </p:cNvPr>
            <p:cNvSpPr txBox="1"/>
            <p:nvPr/>
          </p:nvSpPr>
          <p:spPr>
            <a:xfrm>
              <a:off x="7022592" y="1609344"/>
              <a:ext cx="902811" cy="369332"/>
            </a:xfrm>
            <a:prstGeom prst="rect">
              <a:avLst/>
            </a:prstGeom>
            <a:noFill/>
          </p:spPr>
          <p:txBody>
            <a:bodyPr wrap="none" rtlCol="0">
              <a:spAutoFit/>
            </a:bodyPr>
            <a:lstStyle/>
            <a:p>
              <a:r>
                <a:rPr lang="en-US">
                  <a:solidFill>
                    <a:srgbClr val="FFC000"/>
                  </a:solidFill>
                  <a:latin typeface="Arial" panose="020B0604020202020204" pitchFamily="34" charset="0"/>
                  <a:cs typeface="Arial" panose="020B0604020202020204" pitchFamily="34" charset="0"/>
                </a:rPr>
                <a:t>DSM-5</a:t>
              </a:r>
            </a:p>
          </p:txBody>
        </p:sp>
      </p:grpSp>
    </p:spTree>
    <p:extLst>
      <p:ext uri="{BB962C8B-B14F-4D97-AF65-F5344CB8AC3E}">
        <p14:creationId xmlns:p14="http://schemas.microsoft.com/office/powerpoint/2010/main" val="2861689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B42B79A-1C49-4BC6-9912-D3E4341B19C1}"/>
              </a:ext>
            </a:extLst>
          </p:cNvPr>
          <p:cNvPicPr>
            <a:picLocks noChangeAspect="1"/>
          </p:cNvPicPr>
          <p:nvPr/>
        </p:nvPicPr>
        <p:blipFill>
          <a:blip r:embed="rId3"/>
          <a:stretch>
            <a:fillRect/>
          </a:stretch>
        </p:blipFill>
        <p:spPr>
          <a:xfrm>
            <a:off x="280365" y="584809"/>
            <a:ext cx="8663354" cy="4212838"/>
          </a:xfrm>
          <a:prstGeom prst="rect">
            <a:avLst/>
          </a:prstGeom>
        </p:spPr>
      </p:pic>
      <p:sp>
        <p:nvSpPr>
          <p:cNvPr id="2" name="Slide Number Placeholder 1">
            <a:extLst>
              <a:ext uri="{FF2B5EF4-FFF2-40B4-BE49-F238E27FC236}">
                <a16:creationId xmlns:a16="http://schemas.microsoft.com/office/drawing/2014/main" id="{E3FFF802-267D-40F8-A479-A1F823C9D5EC}"/>
              </a:ext>
            </a:extLst>
          </p:cNvPr>
          <p:cNvSpPr>
            <a:spLocks noGrp="1"/>
          </p:cNvSpPr>
          <p:nvPr>
            <p:ph type="sldNum" sz="quarter" idx="10"/>
          </p:nvPr>
        </p:nvSpPr>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DA05D499-8038-C642-91E0-FF7B8677CF19}" type="slidenum">
              <a:rPr lang="en-US" smtClean="0"/>
              <a:pPr/>
              <a:t>8</a:t>
            </a:fld>
            <a:endParaRPr lang="en-US"/>
          </a:p>
        </p:txBody>
      </p:sp>
      <p:sp>
        <p:nvSpPr>
          <p:cNvPr id="3" name="Title 2">
            <a:extLst>
              <a:ext uri="{FF2B5EF4-FFF2-40B4-BE49-F238E27FC236}">
                <a16:creationId xmlns:a16="http://schemas.microsoft.com/office/drawing/2014/main" id="{54FC6246-0978-4F78-A51D-4FA4B7D336E5}"/>
              </a:ext>
            </a:extLst>
          </p:cNvPr>
          <p:cNvSpPr>
            <a:spLocks noGrp="1"/>
          </p:cNvSpPr>
          <p:nvPr>
            <p:ph type="title"/>
          </p:nvPr>
        </p:nvSpPr>
        <p:spPr>
          <a:xfrm>
            <a:off x="305921" y="175845"/>
            <a:ext cx="7886700" cy="817929"/>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a:solidFill>
                  <a:srgbClr val="46166B"/>
                </a:solidFill>
                <a:latin typeface="Arial" panose="020B0604020202020204" pitchFamily="34" charset="0"/>
                <a:cs typeface="Arial" panose="020B0604020202020204" pitchFamily="34" charset="0"/>
              </a:rPr>
              <a:t>AMA Guides Editorial Panel</a:t>
            </a:r>
          </a:p>
        </p:txBody>
      </p:sp>
    </p:spTree>
    <p:extLst>
      <p:ext uri="{BB962C8B-B14F-4D97-AF65-F5344CB8AC3E}">
        <p14:creationId xmlns:p14="http://schemas.microsoft.com/office/powerpoint/2010/main" val="161071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Straight Connector 112">
            <a:extLst>
              <a:ext uri="{FF2B5EF4-FFF2-40B4-BE49-F238E27FC236}">
                <a16:creationId xmlns:a16="http://schemas.microsoft.com/office/drawing/2014/main" id="{FACB080B-C52F-4990-971A-553A68877EB7}"/>
              </a:ext>
            </a:extLst>
          </p:cNvPr>
          <p:cNvCxnSpPr>
            <a:cxnSpLocks/>
          </p:cNvCxnSpPr>
          <p:nvPr/>
        </p:nvCxnSpPr>
        <p:spPr>
          <a:xfrm>
            <a:off x="2289435" y="3422804"/>
            <a:ext cx="0" cy="285906"/>
          </a:xfrm>
          <a:prstGeom prst="line">
            <a:avLst/>
          </a:prstGeom>
          <a:ln>
            <a:solidFill>
              <a:schemeClr val="accent3">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37F09C68-D8C7-4470-9E95-0CEDC956011B}"/>
              </a:ext>
            </a:extLst>
          </p:cNvPr>
          <p:cNvCxnSpPr>
            <a:cxnSpLocks/>
          </p:cNvCxnSpPr>
          <p:nvPr/>
        </p:nvCxnSpPr>
        <p:spPr>
          <a:xfrm flipH="1">
            <a:off x="3991201" y="1748063"/>
            <a:ext cx="0" cy="403095"/>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74C63B4-A762-4D74-BDDE-618CD9FA7E15}"/>
              </a:ext>
            </a:extLst>
          </p:cNvPr>
          <p:cNvCxnSpPr>
            <a:cxnSpLocks/>
          </p:cNvCxnSpPr>
          <p:nvPr/>
        </p:nvCxnSpPr>
        <p:spPr>
          <a:xfrm flipH="1">
            <a:off x="5685127" y="3329068"/>
            <a:ext cx="0" cy="366450"/>
          </a:xfrm>
          <a:prstGeom prst="line">
            <a:avLst/>
          </a:prstGeom>
          <a:ln>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7B7338A6-35C5-498E-884D-372194EA8EA4}"/>
              </a:ext>
            </a:extLst>
          </p:cNvPr>
          <p:cNvCxnSpPr>
            <a:cxnSpLocks/>
          </p:cNvCxnSpPr>
          <p:nvPr/>
        </p:nvCxnSpPr>
        <p:spPr>
          <a:xfrm flipH="1">
            <a:off x="7360564" y="1746960"/>
            <a:ext cx="0" cy="403095"/>
          </a:xfrm>
          <a:prstGeom prst="line">
            <a:avLst/>
          </a:prstGeom>
          <a:ln>
            <a:solidFill>
              <a:schemeClr val="accent3">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0100A70-0DE8-499E-BDBB-87B778EDE9A3}"/>
              </a:ext>
            </a:extLst>
          </p:cNvPr>
          <p:cNvSpPr txBox="1"/>
          <p:nvPr/>
        </p:nvSpPr>
        <p:spPr>
          <a:xfrm>
            <a:off x="6931412" y="4549374"/>
            <a:ext cx="1806188" cy="338554"/>
          </a:xfrm>
          <a:prstGeom prst="rect">
            <a:avLst/>
          </a:prstGeom>
          <a:noFill/>
        </p:spPr>
        <p:txBody>
          <a:bodyPr wrap="square" rtlCol="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800" i="1" dirty="0">
                <a:latin typeface="Arial" panose="020B0604020202020204" pitchFamily="34" charset="0"/>
                <a:cs typeface="Arial" panose="020B0604020202020204" pitchFamily="34" charset="0"/>
              </a:rPr>
              <a:t>*Opportunity for Interested Party Review/Comment</a:t>
            </a:r>
          </a:p>
        </p:txBody>
      </p:sp>
      <p:sp>
        <p:nvSpPr>
          <p:cNvPr id="80" name="Title 2">
            <a:extLst>
              <a:ext uri="{FF2B5EF4-FFF2-40B4-BE49-F238E27FC236}">
                <a16:creationId xmlns:a16="http://schemas.microsoft.com/office/drawing/2014/main" id="{1E11DE93-DF1C-42D2-9028-263C7E1E4E7E}"/>
              </a:ext>
            </a:extLst>
          </p:cNvPr>
          <p:cNvSpPr>
            <a:spLocks noGrp="1"/>
          </p:cNvSpPr>
          <p:nvPr>
            <p:ph type="title"/>
          </p:nvPr>
        </p:nvSpPr>
        <p:spPr>
          <a:xfrm>
            <a:off x="128614" y="247904"/>
            <a:ext cx="9313098" cy="533210"/>
          </a:xfrm>
        </p:spPr>
        <p:txBody>
          <a:bodyPr anchor="t">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600" dirty="0">
                <a:solidFill>
                  <a:schemeClr val="accent1"/>
                </a:solidFill>
                <a:latin typeface="Arial" panose="020B0604020202020204" pitchFamily="34" charset="0"/>
                <a:cs typeface="Arial" panose="020B0604020202020204" pitchFamily="34" charset="0"/>
              </a:rPr>
              <a:t>Transparent Editorial Process</a:t>
            </a:r>
          </a:p>
        </p:txBody>
      </p:sp>
      <p:grpSp>
        <p:nvGrpSpPr>
          <p:cNvPr id="111" name="Group 110">
            <a:extLst>
              <a:ext uri="{FF2B5EF4-FFF2-40B4-BE49-F238E27FC236}">
                <a16:creationId xmlns:a16="http://schemas.microsoft.com/office/drawing/2014/main" id="{9A116541-8E16-49DF-A7BB-9ABF9B80CF56}"/>
              </a:ext>
            </a:extLst>
          </p:cNvPr>
          <p:cNvGrpSpPr/>
          <p:nvPr/>
        </p:nvGrpSpPr>
        <p:grpSpPr>
          <a:xfrm>
            <a:off x="1705455" y="2116278"/>
            <a:ext cx="6250184" cy="1250853"/>
            <a:chOff x="2735486" y="4369571"/>
            <a:chExt cx="8749034" cy="1750948"/>
          </a:xfrm>
        </p:grpSpPr>
        <p:sp>
          <p:nvSpPr>
            <p:cNvPr id="128" name="Freeform: Shape 127">
              <a:extLst>
                <a:ext uri="{FF2B5EF4-FFF2-40B4-BE49-F238E27FC236}">
                  <a16:creationId xmlns:a16="http://schemas.microsoft.com/office/drawing/2014/main" id="{84C4F7A0-99D6-43E7-A792-D351AD6D3636}"/>
                </a:ext>
              </a:extLst>
            </p:cNvPr>
            <p:cNvSpPr/>
            <p:nvPr/>
          </p:nvSpPr>
          <p:spPr>
            <a:xfrm>
              <a:off x="2820671" y="4392351"/>
              <a:ext cx="3833385" cy="1472625"/>
            </a:xfrm>
            <a:custGeom>
              <a:avLst/>
              <a:gdLst>
                <a:gd name="connsiteX0" fmla="*/ 0 w 3108960"/>
                <a:gd name="connsiteY0" fmla="*/ 967861 h 1142593"/>
                <a:gd name="connsiteX1" fmla="*/ 627017 w 3108960"/>
                <a:gd name="connsiteY1" fmla="*/ 1210 h 1142593"/>
                <a:gd name="connsiteX2" fmla="*/ 1140822 w 3108960"/>
                <a:gd name="connsiteY2" fmla="*/ 1142033 h 1142593"/>
                <a:gd name="connsiteX3" fmla="*/ 2002971 w 3108960"/>
                <a:gd name="connsiteY3" fmla="*/ 157964 h 1142593"/>
                <a:gd name="connsiteX4" fmla="*/ 3108960 w 3108960"/>
                <a:gd name="connsiteY4" fmla="*/ 454055 h 1142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8960" h="1142593">
                  <a:moveTo>
                    <a:pt x="0" y="967861"/>
                  </a:moveTo>
                  <a:cubicBezTo>
                    <a:pt x="218440" y="470021"/>
                    <a:pt x="436880" y="-27819"/>
                    <a:pt x="627017" y="1210"/>
                  </a:cubicBezTo>
                  <a:cubicBezTo>
                    <a:pt x="817154" y="30239"/>
                    <a:pt x="911496" y="1115907"/>
                    <a:pt x="1140822" y="1142033"/>
                  </a:cubicBezTo>
                  <a:cubicBezTo>
                    <a:pt x="1370148" y="1168159"/>
                    <a:pt x="1674948" y="272627"/>
                    <a:pt x="2002971" y="157964"/>
                  </a:cubicBezTo>
                  <a:cubicBezTo>
                    <a:pt x="2330994" y="43301"/>
                    <a:pt x="2981234" y="287141"/>
                    <a:pt x="3108960" y="454055"/>
                  </a:cubicBezTo>
                </a:path>
              </a:pathLst>
            </a:custGeom>
            <a:no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9" name="Freeform: Shape 128">
              <a:extLst>
                <a:ext uri="{FF2B5EF4-FFF2-40B4-BE49-F238E27FC236}">
                  <a16:creationId xmlns:a16="http://schemas.microsoft.com/office/drawing/2014/main" id="{DE580296-CCAC-4E2D-961C-A30540627D35}"/>
                </a:ext>
              </a:extLst>
            </p:cNvPr>
            <p:cNvSpPr/>
            <p:nvPr/>
          </p:nvSpPr>
          <p:spPr>
            <a:xfrm>
              <a:off x="5197841" y="4378463"/>
              <a:ext cx="3833385" cy="1472625"/>
            </a:xfrm>
            <a:custGeom>
              <a:avLst/>
              <a:gdLst>
                <a:gd name="connsiteX0" fmla="*/ 0 w 3108960"/>
                <a:gd name="connsiteY0" fmla="*/ 967861 h 1142593"/>
                <a:gd name="connsiteX1" fmla="*/ 627017 w 3108960"/>
                <a:gd name="connsiteY1" fmla="*/ 1210 h 1142593"/>
                <a:gd name="connsiteX2" fmla="*/ 1140822 w 3108960"/>
                <a:gd name="connsiteY2" fmla="*/ 1142033 h 1142593"/>
                <a:gd name="connsiteX3" fmla="*/ 2002971 w 3108960"/>
                <a:gd name="connsiteY3" fmla="*/ 157964 h 1142593"/>
                <a:gd name="connsiteX4" fmla="*/ 3108960 w 3108960"/>
                <a:gd name="connsiteY4" fmla="*/ 454055 h 1142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8960" h="1142593">
                  <a:moveTo>
                    <a:pt x="0" y="967861"/>
                  </a:moveTo>
                  <a:cubicBezTo>
                    <a:pt x="218440" y="470021"/>
                    <a:pt x="436880" y="-27819"/>
                    <a:pt x="627017" y="1210"/>
                  </a:cubicBezTo>
                  <a:cubicBezTo>
                    <a:pt x="817154" y="30239"/>
                    <a:pt x="911496" y="1115907"/>
                    <a:pt x="1140822" y="1142033"/>
                  </a:cubicBezTo>
                  <a:cubicBezTo>
                    <a:pt x="1370148" y="1168159"/>
                    <a:pt x="1674948" y="272627"/>
                    <a:pt x="2002971" y="157964"/>
                  </a:cubicBezTo>
                  <a:cubicBezTo>
                    <a:pt x="2330994" y="43301"/>
                    <a:pt x="2981234" y="287141"/>
                    <a:pt x="3108960" y="454055"/>
                  </a:cubicBezTo>
                </a:path>
              </a:pathLst>
            </a:cu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0" name="Freeform: Shape 129">
              <a:extLst>
                <a:ext uri="{FF2B5EF4-FFF2-40B4-BE49-F238E27FC236}">
                  <a16:creationId xmlns:a16="http://schemas.microsoft.com/office/drawing/2014/main" id="{C574D10F-B2E9-4D0F-98FF-128650802370}"/>
                </a:ext>
              </a:extLst>
            </p:cNvPr>
            <p:cNvSpPr/>
            <p:nvPr/>
          </p:nvSpPr>
          <p:spPr>
            <a:xfrm>
              <a:off x="7528418" y="4384798"/>
              <a:ext cx="3833385" cy="1472625"/>
            </a:xfrm>
            <a:custGeom>
              <a:avLst/>
              <a:gdLst>
                <a:gd name="connsiteX0" fmla="*/ 0 w 3108960"/>
                <a:gd name="connsiteY0" fmla="*/ 967861 h 1142593"/>
                <a:gd name="connsiteX1" fmla="*/ 627017 w 3108960"/>
                <a:gd name="connsiteY1" fmla="*/ 1210 h 1142593"/>
                <a:gd name="connsiteX2" fmla="*/ 1140822 w 3108960"/>
                <a:gd name="connsiteY2" fmla="*/ 1142033 h 1142593"/>
                <a:gd name="connsiteX3" fmla="*/ 2002971 w 3108960"/>
                <a:gd name="connsiteY3" fmla="*/ 157964 h 1142593"/>
                <a:gd name="connsiteX4" fmla="*/ 3108960 w 3108960"/>
                <a:gd name="connsiteY4" fmla="*/ 454055 h 1142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8960" h="1142593">
                  <a:moveTo>
                    <a:pt x="0" y="967861"/>
                  </a:moveTo>
                  <a:cubicBezTo>
                    <a:pt x="218440" y="470021"/>
                    <a:pt x="436880" y="-27819"/>
                    <a:pt x="627017" y="1210"/>
                  </a:cubicBezTo>
                  <a:cubicBezTo>
                    <a:pt x="817154" y="30239"/>
                    <a:pt x="911496" y="1115907"/>
                    <a:pt x="1140822" y="1142033"/>
                  </a:cubicBezTo>
                  <a:cubicBezTo>
                    <a:pt x="1370148" y="1168159"/>
                    <a:pt x="1674948" y="272627"/>
                    <a:pt x="2002971" y="157964"/>
                  </a:cubicBezTo>
                  <a:cubicBezTo>
                    <a:pt x="2330994" y="43301"/>
                    <a:pt x="2981234" y="287141"/>
                    <a:pt x="3108960" y="454055"/>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31" name="Group 130">
              <a:extLst>
                <a:ext uri="{FF2B5EF4-FFF2-40B4-BE49-F238E27FC236}">
                  <a16:creationId xmlns:a16="http://schemas.microsoft.com/office/drawing/2014/main" id="{05CA02C9-EB36-45B3-87E1-736BC0A336FF}"/>
                </a:ext>
              </a:extLst>
            </p:cNvPr>
            <p:cNvGrpSpPr/>
            <p:nvPr/>
          </p:nvGrpSpPr>
          <p:grpSpPr>
            <a:xfrm>
              <a:off x="2735486" y="4369571"/>
              <a:ext cx="8749034" cy="1750948"/>
              <a:chOff x="1269434" y="1593865"/>
              <a:chExt cx="7095658" cy="1358540"/>
            </a:xfrm>
          </p:grpSpPr>
          <p:sp>
            <p:nvSpPr>
              <p:cNvPr id="132" name="Oval 131">
                <a:extLst>
                  <a:ext uri="{FF2B5EF4-FFF2-40B4-BE49-F238E27FC236}">
                    <a16:creationId xmlns:a16="http://schemas.microsoft.com/office/drawing/2014/main" id="{A6B3137F-2CDA-4CF8-B3A8-2AAD9D3F10FF}"/>
                  </a:ext>
                </a:extLst>
              </p:cNvPr>
              <p:cNvSpPr/>
              <p:nvPr/>
            </p:nvSpPr>
            <p:spPr>
              <a:xfrm>
                <a:off x="1269434" y="1593865"/>
                <a:ext cx="1393372" cy="1358537"/>
              </a:xfrm>
              <a:prstGeom prst="ellipse">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Oval 132">
                <a:extLst>
                  <a:ext uri="{FF2B5EF4-FFF2-40B4-BE49-F238E27FC236}">
                    <a16:creationId xmlns:a16="http://schemas.microsoft.com/office/drawing/2014/main" id="{34B17C02-F530-46FF-A355-FD20BD2927DD}"/>
                  </a:ext>
                </a:extLst>
              </p:cNvPr>
              <p:cNvSpPr/>
              <p:nvPr/>
            </p:nvSpPr>
            <p:spPr>
              <a:xfrm>
                <a:off x="3201944" y="1593866"/>
                <a:ext cx="1393372" cy="1358537"/>
              </a:xfrm>
              <a:prstGeom prst="ellipse">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4" name="Oval 133">
                <a:extLst>
                  <a:ext uri="{FF2B5EF4-FFF2-40B4-BE49-F238E27FC236}">
                    <a16:creationId xmlns:a16="http://schemas.microsoft.com/office/drawing/2014/main" id="{2DE7EA5C-A031-4EEC-B348-2C3D840D6C66}"/>
                  </a:ext>
                </a:extLst>
              </p:cNvPr>
              <p:cNvSpPr/>
              <p:nvPr/>
            </p:nvSpPr>
            <p:spPr>
              <a:xfrm>
                <a:off x="5073407" y="1593867"/>
                <a:ext cx="1393372" cy="1358537"/>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5" name="Oval 134">
                <a:extLst>
                  <a:ext uri="{FF2B5EF4-FFF2-40B4-BE49-F238E27FC236}">
                    <a16:creationId xmlns:a16="http://schemas.microsoft.com/office/drawing/2014/main" id="{AB46BE78-0765-4258-A8FB-42FB65644E05}"/>
                  </a:ext>
                </a:extLst>
              </p:cNvPr>
              <p:cNvSpPr/>
              <p:nvPr/>
            </p:nvSpPr>
            <p:spPr>
              <a:xfrm>
                <a:off x="6971720" y="1593868"/>
                <a:ext cx="1393372" cy="1358537"/>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pic>
        <p:nvPicPr>
          <p:cNvPr id="112" name="Graphic 111" descr="Scribble outline">
            <a:extLst>
              <a:ext uri="{FF2B5EF4-FFF2-40B4-BE49-F238E27FC236}">
                <a16:creationId xmlns:a16="http://schemas.microsoft.com/office/drawing/2014/main" id="{BD441726-A9DE-454A-A76A-B7798B663EE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983612" y="2421564"/>
            <a:ext cx="624548" cy="624548"/>
          </a:xfrm>
          <a:prstGeom prst="rect">
            <a:avLst/>
          </a:prstGeom>
        </p:spPr>
      </p:pic>
      <p:pic>
        <p:nvPicPr>
          <p:cNvPr id="115" name="Graphic 114" descr="Checkbox Checked outline">
            <a:extLst>
              <a:ext uri="{FF2B5EF4-FFF2-40B4-BE49-F238E27FC236}">
                <a16:creationId xmlns:a16="http://schemas.microsoft.com/office/drawing/2014/main" id="{B7850B7F-D39B-491B-8306-D43DD452AE0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700644" y="2451593"/>
            <a:ext cx="624548" cy="624548"/>
          </a:xfrm>
          <a:prstGeom prst="rect">
            <a:avLst/>
          </a:prstGeom>
        </p:spPr>
      </p:pic>
      <p:sp>
        <p:nvSpPr>
          <p:cNvPr id="117" name="Text Box 6">
            <a:extLst>
              <a:ext uri="{FF2B5EF4-FFF2-40B4-BE49-F238E27FC236}">
                <a16:creationId xmlns:a16="http://schemas.microsoft.com/office/drawing/2014/main" id="{BEFE986C-32C7-496D-AC33-87C821E6A83D}"/>
              </a:ext>
            </a:extLst>
          </p:cNvPr>
          <p:cNvSpPr txBox="1">
            <a:spLocks noChangeArrowheads="1"/>
          </p:cNvSpPr>
          <p:nvPr/>
        </p:nvSpPr>
        <p:spPr bwMode="auto">
          <a:xfrm>
            <a:off x="2987441" y="1002776"/>
            <a:ext cx="2011680" cy="276999"/>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a:solidFill>
                  <a:schemeClr val="accent3"/>
                </a:solidFill>
                <a:latin typeface="Arial" panose="020B0604020202020204" pitchFamily="34" charset="0"/>
                <a:cs typeface="Arial" panose="020B0604020202020204" pitchFamily="34" charset="0"/>
              </a:rPr>
              <a:t>Preliminary approval</a:t>
            </a:r>
          </a:p>
        </p:txBody>
      </p:sp>
      <p:sp>
        <p:nvSpPr>
          <p:cNvPr id="118" name="Text Box 6">
            <a:extLst>
              <a:ext uri="{FF2B5EF4-FFF2-40B4-BE49-F238E27FC236}">
                <a16:creationId xmlns:a16="http://schemas.microsoft.com/office/drawing/2014/main" id="{13879F2A-6C48-4D42-AEC4-6412F4EA2428}"/>
              </a:ext>
            </a:extLst>
          </p:cNvPr>
          <p:cNvSpPr txBox="1">
            <a:spLocks noChangeArrowheads="1"/>
          </p:cNvSpPr>
          <p:nvPr/>
        </p:nvSpPr>
        <p:spPr bwMode="auto">
          <a:xfrm>
            <a:off x="4681367" y="3617978"/>
            <a:ext cx="2011680" cy="276999"/>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a:solidFill>
                  <a:schemeClr val="accent3"/>
                </a:solidFill>
                <a:latin typeface="Arial" panose="020B0604020202020204" pitchFamily="34" charset="0"/>
                <a:cs typeface="Arial" panose="020B0604020202020204" pitchFamily="34" charset="0"/>
              </a:rPr>
              <a:t>Public comment period*</a:t>
            </a:r>
          </a:p>
        </p:txBody>
      </p:sp>
      <p:pic>
        <p:nvPicPr>
          <p:cNvPr id="120" name="Graphic 119" descr="Chat outline">
            <a:extLst>
              <a:ext uri="{FF2B5EF4-FFF2-40B4-BE49-F238E27FC236}">
                <a16:creationId xmlns:a16="http://schemas.microsoft.com/office/drawing/2014/main" id="{4E74D788-D92A-40E3-B395-F50E7B8DC39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407955" y="2465193"/>
            <a:ext cx="567771" cy="567771"/>
          </a:xfrm>
          <a:prstGeom prst="rect">
            <a:avLst/>
          </a:prstGeom>
        </p:spPr>
      </p:pic>
      <p:pic>
        <p:nvPicPr>
          <p:cNvPr id="121" name="Graphic 120" descr="Thumbs up sign outline">
            <a:extLst>
              <a:ext uri="{FF2B5EF4-FFF2-40B4-BE49-F238E27FC236}">
                <a16:creationId xmlns:a16="http://schemas.microsoft.com/office/drawing/2014/main" id="{2F84E984-AE19-4DD1-AF21-9353A20CBBD2}"/>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112792" y="2460826"/>
            <a:ext cx="516155" cy="516155"/>
          </a:xfrm>
          <a:prstGeom prst="rect">
            <a:avLst/>
          </a:prstGeom>
        </p:spPr>
      </p:pic>
      <p:sp>
        <p:nvSpPr>
          <p:cNvPr id="123" name="Text Box 6">
            <a:extLst>
              <a:ext uri="{FF2B5EF4-FFF2-40B4-BE49-F238E27FC236}">
                <a16:creationId xmlns:a16="http://schemas.microsoft.com/office/drawing/2014/main" id="{2019B16F-59D0-42C1-A1FA-3966EC3FB6D6}"/>
              </a:ext>
            </a:extLst>
          </p:cNvPr>
          <p:cNvSpPr txBox="1">
            <a:spLocks noChangeArrowheads="1"/>
          </p:cNvSpPr>
          <p:nvPr/>
        </p:nvSpPr>
        <p:spPr bwMode="auto">
          <a:xfrm>
            <a:off x="6169660" y="1005696"/>
            <a:ext cx="2385968" cy="261610"/>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b="1">
                <a:solidFill>
                  <a:schemeClr val="accent3"/>
                </a:solidFill>
                <a:latin typeface="Arial" panose="020B0604020202020204" pitchFamily="34" charset="0"/>
                <a:cs typeface="Arial" panose="020B0604020202020204" pitchFamily="34" charset="0"/>
              </a:rPr>
              <a:t>Panel adoption and publication</a:t>
            </a:r>
          </a:p>
        </p:txBody>
      </p:sp>
      <p:sp>
        <p:nvSpPr>
          <p:cNvPr id="124" name="Text Box 6">
            <a:extLst>
              <a:ext uri="{FF2B5EF4-FFF2-40B4-BE49-F238E27FC236}">
                <a16:creationId xmlns:a16="http://schemas.microsoft.com/office/drawing/2014/main" id="{E91DB009-94DA-4C85-9534-CBCFA4A23ADB}"/>
              </a:ext>
            </a:extLst>
          </p:cNvPr>
          <p:cNvSpPr txBox="1">
            <a:spLocks noChangeArrowheads="1"/>
          </p:cNvSpPr>
          <p:nvPr/>
        </p:nvSpPr>
        <p:spPr bwMode="auto">
          <a:xfrm>
            <a:off x="1283595" y="3894977"/>
            <a:ext cx="2011680"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a:t>Specialty experts develop editorial change proposal for consideration</a:t>
            </a:r>
          </a:p>
        </p:txBody>
      </p:sp>
      <p:sp>
        <p:nvSpPr>
          <p:cNvPr id="125" name="Text Box 6">
            <a:extLst>
              <a:ext uri="{FF2B5EF4-FFF2-40B4-BE49-F238E27FC236}">
                <a16:creationId xmlns:a16="http://schemas.microsoft.com/office/drawing/2014/main" id="{E4CE8CF6-A0F3-4046-82AC-986E2DE79F54}"/>
              </a:ext>
            </a:extLst>
          </p:cNvPr>
          <p:cNvSpPr txBox="1">
            <a:spLocks noChangeArrowheads="1"/>
          </p:cNvSpPr>
          <p:nvPr/>
        </p:nvSpPr>
        <p:spPr bwMode="auto">
          <a:xfrm>
            <a:off x="2837982" y="1276144"/>
            <a:ext cx="2310598" cy="553998"/>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a:t>Proposal presented to AMA Guides® Editorial Panel for approval*</a:t>
            </a:r>
            <a:br>
              <a:rPr lang="en-US" sz="1000"/>
            </a:br>
            <a:r>
              <a:rPr lang="en-US" sz="1000"/>
              <a:t>Proposal accepted by Editorial Panel</a:t>
            </a:r>
            <a:endParaRPr lang="en-US" sz="1000" b="1">
              <a:latin typeface="Arial" panose="020B0604020202020204" pitchFamily="34" charset="0"/>
              <a:cs typeface="Arial" panose="020B0604020202020204" pitchFamily="34" charset="0"/>
            </a:endParaRPr>
          </a:p>
        </p:txBody>
      </p:sp>
      <p:sp>
        <p:nvSpPr>
          <p:cNvPr id="126" name="Text Box 6">
            <a:extLst>
              <a:ext uri="{FF2B5EF4-FFF2-40B4-BE49-F238E27FC236}">
                <a16:creationId xmlns:a16="http://schemas.microsoft.com/office/drawing/2014/main" id="{EAD163B3-7273-4009-8A69-7685D6FE5F86}"/>
              </a:ext>
            </a:extLst>
          </p:cNvPr>
          <p:cNvSpPr txBox="1">
            <a:spLocks noChangeArrowheads="1"/>
          </p:cNvSpPr>
          <p:nvPr/>
        </p:nvSpPr>
        <p:spPr bwMode="auto">
          <a:xfrm>
            <a:off x="4681367" y="3856877"/>
            <a:ext cx="2011680" cy="861774"/>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a:t>AMA Federation</a:t>
            </a:r>
          </a:p>
          <a:p>
            <a:pPr algn="ctr" eaLnBrk="1" hangingPunct="1"/>
            <a:r>
              <a:rPr lang="en-US" sz="1000"/>
              <a:t>Allied Health Associations</a:t>
            </a:r>
          </a:p>
          <a:p>
            <a:pPr algn="ctr" eaLnBrk="1" hangingPunct="1"/>
            <a:r>
              <a:rPr lang="en-US" sz="1000"/>
              <a:t>Workers’ Comp Associations</a:t>
            </a:r>
          </a:p>
          <a:p>
            <a:pPr algn="ctr" eaLnBrk="1" hangingPunct="1"/>
            <a:r>
              <a:rPr lang="en-US" sz="1000"/>
              <a:t>Legal Associations</a:t>
            </a:r>
          </a:p>
          <a:p>
            <a:pPr algn="ctr" eaLnBrk="1" hangingPunct="1"/>
            <a:r>
              <a:rPr lang="en-US" sz="1000" i="1"/>
              <a:t>Input is Advisory-only</a:t>
            </a:r>
          </a:p>
        </p:txBody>
      </p:sp>
      <p:sp>
        <p:nvSpPr>
          <p:cNvPr id="127" name="Text Box 6">
            <a:extLst>
              <a:ext uri="{FF2B5EF4-FFF2-40B4-BE49-F238E27FC236}">
                <a16:creationId xmlns:a16="http://schemas.microsoft.com/office/drawing/2014/main" id="{89E6E4B3-772E-4C05-A4BA-218DD1E52B51}"/>
              </a:ext>
            </a:extLst>
          </p:cNvPr>
          <p:cNvSpPr txBox="1">
            <a:spLocks noChangeArrowheads="1"/>
          </p:cNvSpPr>
          <p:nvPr/>
        </p:nvSpPr>
        <p:spPr bwMode="auto">
          <a:xfrm>
            <a:off x="6356804" y="1270778"/>
            <a:ext cx="2011680" cy="369332"/>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577835"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Publishing on scheduled cadence on AMA Guides Digital</a:t>
            </a:r>
          </a:p>
        </p:txBody>
      </p:sp>
      <p:grpSp>
        <p:nvGrpSpPr>
          <p:cNvPr id="168" name="Group 167">
            <a:extLst>
              <a:ext uri="{FF2B5EF4-FFF2-40B4-BE49-F238E27FC236}">
                <a16:creationId xmlns:a16="http://schemas.microsoft.com/office/drawing/2014/main" id="{1AC6EB0E-460B-4741-A9AE-15F79EAA7BE4}"/>
              </a:ext>
            </a:extLst>
          </p:cNvPr>
          <p:cNvGrpSpPr/>
          <p:nvPr/>
        </p:nvGrpSpPr>
        <p:grpSpPr>
          <a:xfrm>
            <a:off x="3098327" y="2226054"/>
            <a:ext cx="3777211" cy="637991"/>
            <a:chOff x="1752129" y="2147902"/>
            <a:chExt cx="3777211" cy="637991"/>
          </a:xfrm>
        </p:grpSpPr>
        <p:pic>
          <p:nvPicPr>
            <p:cNvPr id="75" name="Graphic 74" descr="Caret Right outline">
              <a:extLst>
                <a:ext uri="{FF2B5EF4-FFF2-40B4-BE49-F238E27FC236}">
                  <a16:creationId xmlns:a16="http://schemas.microsoft.com/office/drawing/2014/main" id="{EBD18B3A-EE42-4A13-87C1-4A848331F07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8918333">
              <a:off x="3665431" y="2316661"/>
              <a:ext cx="469232" cy="469232"/>
            </a:xfrm>
            <a:prstGeom prst="rect">
              <a:avLst/>
            </a:prstGeom>
          </p:spPr>
        </p:pic>
        <p:pic>
          <p:nvPicPr>
            <p:cNvPr id="76" name="Graphic 75" descr="Caret Right outline">
              <a:extLst>
                <a:ext uri="{FF2B5EF4-FFF2-40B4-BE49-F238E27FC236}">
                  <a16:creationId xmlns:a16="http://schemas.microsoft.com/office/drawing/2014/main" id="{F9C364DF-D089-412F-B292-0F2071DE8ED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8918333">
              <a:off x="3404496" y="2175330"/>
              <a:ext cx="469232" cy="469232"/>
            </a:xfrm>
            <a:prstGeom prst="rect">
              <a:avLst/>
            </a:prstGeom>
          </p:spPr>
        </p:pic>
        <p:pic>
          <p:nvPicPr>
            <p:cNvPr id="77" name="Graphic 76" descr="Caret Right outline">
              <a:extLst>
                <a:ext uri="{FF2B5EF4-FFF2-40B4-BE49-F238E27FC236}">
                  <a16:creationId xmlns:a16="http://schemas.microsoft.com/office/drawing/2014/main" id="{8A9D28CF-CD37-4E62-AD0B-E687B448B56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8918333">
              <a:off x="5060106" y="2187424"/>
              <a:ext cx="469232" cy="469232"/>
            </a:xfrm>
            <a:prstGeom prst="rect">
              <a:avLst/>
            </a:prstGeom>
          </p:spPr>
        </p:pic>
        <p:pic>
          <p:nvPicPr>
            <p:cNvPr id="81" name="Graphic 80" descr="Caret Right outline">
              <a:extLst>
                <a:ext uri="{FF2B5EF4-FFF2-40B4-BE49-F238E27FC236}">
                  <a16:creationId xmlns:a16="http://schemas.microsoft.com/office/drawing/2014/main" id="{E875F9DB-8717-4658-9A24-DBFFF9D01E8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8918333">
              <a:off x="1752129" y="2147902"/>
              <a:ext cx="469232" cy="469232"/>
            </a:xfrm>
            <a:prstGeom prst="rect">
              <a:avLst/>
            </a:prstGeom>
          </p:spPr>
        </p:pic>
        <p:pic>
          <p:nvPicPr>
            <p:cNvPr id="108" name="Graphic 107" descr="Caret Right outline">
              <a:extLst>
                <a:ext uri="{FF2B5EF4-FFF2-40B4-BE49-F238E27FC236}">
                  <a16:creationId xmlns:a16="http://schemas.microsoft.com/office/drawing/2014/main" id="{F49DFEEF-4414-4509-8EB6-082A65C7D66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8918333">
              <a:off x="5060107" y="2187425"/>
              <a:ext cx="469232" cy="469232"/>
            </a:xfrm>
            <a:prstGeom prst="rect">
              <a:avLst/>
            </a:prstGeom>
          </p:spPr>
        </p:pic>
        <p:pic>
          <p:nvPicPr>
            <p:cNvPr id="109" name="Graphic 108" descr="Caret Right outline">
              <a:extLst>
                <a:ext uri="{FF2B5EF4-FFF2-40B4-BE49-F238E27FC236}">
                  <a16:creationId xmlns:a16="http://schemas.microsoft.com/office/drawing/2014/main" id="{0F9F0FD6-E1AB-4592-8A6A-7FEE397CFD7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8918333">
              <a:off x="3404497" y="2175331"/>
              <a:ext cx="469232" cy="469232"/>
            </a:xfrm>
            <a:prstGeom prst="rect">
              <a:avLst/>
            </a:prstGeom>
          </p:spPr>
        </p:pic>
        <p:pic>
          <p:nvPicPr>
            <p:cNvPr id="136" name="Graphic 135" descr="Caret Right outline">
              <a:extLst>
                <a:ext uri="{FF2B5EF4-FFF2-40B4-BE49-F238E27FC236}">
                  <a16:creationId xmlns:a16="http://schemas.microsoft.com/office/drawing/2014/main" id="{2CFF078F-B2BB-488E-85B1-14C3813BD2A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8918333">
              <a:off x="5060108" y="2187426"/>
              <a:ext cx="469232" cy="469232"/>
            </a:xfrm>
            <a:prstGeom prst="rect">
              <a:avLst/>
            </a:prstGeom>
          </p:spPr>
        </p:pic>
      </p:grpSp>
      <p:sp>
        <p:nvSpPr>
          <p:cNvPr id="114" name="Text Box 6">
            <a:extLst>
              <a:ext uri="{FF2B5EF4-FFF2-40B4-BE49-F238E27FC236}">
                <a16:creationId xmlns:a16="http://schemas.microsoft.com/office/drawing/2014/main" id="{C3BB0513-E667-451D-B078-88ED04242401}"/>
              </a:ext>
            </a:extLst>
          </p:cNvPr>
          <p:cNvSpPr txBox="1">
            <a:spLocks noChangeArrowheads="1"/>
          </p:cNvSpPr>
          <p:nvPr/>
        </p:nvSpPr>
        <p:spPr bwMode="auto">
          <a:xfrm>
            <a:off x="1283595" y="3617978"/>
            <a:ext cx="2011680" cy="276999"/>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a:solidFill>
                  <a:schemeClr val="accent3"/>
                </a:solidFill>
                <a:latin typeface="Arial" panose="020B0604020202020204" pitchFamily="34" charset="0"/>
                <a:cs typeface="Arial" panose="020B0604020202020204" pitchFamily="34" charset="0"/>
              </a:rPr>
              <a:t>Content development</a:t>
            </a:r>
          </a:p>
        </p:txBody>
      </p:sp>
    </p:spTree>
    <p:extLst>
      <p:ext uri="{BB962C8B-B14F-4D97-AF65-F5344CB8AC3E}">
        <p14:creationId xmlns:p14="http://schemas.microsoft.com/office/powerpoint/2010/main" val="3860219314"/>
      </p:ext>
    </p:extLst>
  </p:cSld>
  <p:clrMapOvr>
    <a:masterClrMapping/>
  </p:clrMapOvr>
</p:sld>
</file>

<file path=ppt/theme/theme1.xml><?xml version="1.0" encoding="utf-8"?>
<a:theme xmlns:a="http://schemas.openxmlformats.org/drawingml/2006/main" name="Custom Design">
  <a:themeElements>
    <a:clrScheme name="AMA Custom Palette">
      <a:dk1>
        <a:srgbClr val="595959"/>
      </a:dk1>
      <a:lt1>
        <a:sysClr val="window" lastClr="FFFFFF"/>
      </a:lt1>
      <a:dk2>
        <a:srgbClr val="000000"/>
      </a:dk2>
      <a:lt2>
        <a:srgbClr val="EEECE1"/>
      </a:lt2>
      <a:accent1>
        <a:srgbClr val="46166B"/>
      </a:accent1>
      <a:accent2>
        <a:srgbClr val="A1A1A4"/>
      </a:accent2>
      <a:accent3>
        <a:srgbClr val="009DDC"/>
      </a:accent3>
      <a:accent4>
        <a:srgbClr val="FAA634"/>
      </a:accent4>
      <a:accent5>
        <a:srgbClr val="C1D82F"/>
      </a:accent5>
      <a:accent6>
        <a:srgbClr val="E71933"/>
      </a:accent6>
      <a:hlink>
        <a:srgbClr val="46166B"/>
      </a:hlink>
      <a:folHlink>
        <a:srgbClr val="46166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AMA Custom Palette">
      <a:dk1>
        <a:srgbClr val="595959"/>
      </a:dk1>
      <a:lt1>
        <a:sysClr val="window" lastClr="FFFFFF"/>
      </a:lt1>
      <a:dk2>
        <a:srgbClr val="000000"/>
      </a:dk2>
      <a:lt2>
        <a:srgbClr val="EEECE1"/>
      </a:lt2>
      <a:accent1>
        <a:srgbClr val="46166B"/>
      </a:accent1>
      <a:accent2>
        <a:srgbClr val="A1A1A4"/>
      </a:accent2>
      <a:accent3>
        <a:srgbClr val="009DDC"/>
      </a:accent3>
      <a:accent4>
        <a:srgbClr val="FAA634"/>
      </a:accent4>
      <a:accent5>
        <a:srgbClr val="C1D82F"/>
      </a:accent5>
      <a:accent6>
        <a:srgbClr val="E71933"/>
      </a:accent6>
      <a:hlink>
        <a:srgbClr val="46166B"/>
      </a:hlink>
      <a:folHlink>
        <a:srgbClr val="46166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SharedWithUsers xmlns="1114206e-9abb-455f-90e1-e9c70673c6cd">
      <UserInfo>
        <DisplayName>Martin, Douglas W.</DisplayName>
        <AccountId>9132</AccountId>
        <AccountType/>
      </UserInfo>
    </SharedWithUsers>
    <Product_x0020_Family xmlns="1114206e-9abb-455f-90e1-e9c70673c6cd"/>
    <TaxKeywordTaxHTField xmlns="56ca14a9-86ae-4ef3-8e6a-8ffc11662945">
      <Terms xmlns="http://schemas.microsoft.com/office/infopath/2007/PartnerControls"/>
    </TaxKeywordTaxHTField>
    <Piece_x0020_Type xmlns="1114206e-9abb-455f-90e1-e9c70673c6cd"/>
    <Legal_x0020_Approved xmlns="1114206e-9abb-455f-90e1-e9c70673c6cd">false</Legal_x0020_Approved>
    <Origin_x0020_Team xmlns="1114206e-9abb-455f-90e1-e9c70673c6cd" xsi:nil="true"/>
    <Event1 xmlns="1114206e-9abb-455f-90e1-e9c70673c6cd"/>
    <Customer xmlns="1114206e-9abb-455f-90e1-e9c70673c6cd" xsi:nil="true"/>
    <Move_x0020_Status xmlns="1114206e-9abb-455f-90e1-e9c70673c6cd" xsi:nil="true"/>
    <Audience1 xmlns="1114206e-9abb-455f-90e1-e9c70673c6cd" xsi:nil="true"/>
    <Year xmlns="1114206e-9abb-455f-90e1-e9c70673c6cd" xsi:nil="true"/>
    <Date xmlns="8dae4038-fa3f-4865-b37d-815a03557690" xsi:nil="true"/>
    <_dlc_DocIdPersistId xmlns="56ca14a9-86ae-4ef3-8e6a-8ffc11662945" xsi:nil="true"/>
    <PublishingExpirationDate xmlns="http://schemas.microsoft.com/sharepoint/v3" xsi:nil="true"/>
    <PublishingStartDate xmlns="http://schemas.microsoft.com/sharepoint/v3" xsi:nil="true"/>
    <_dlc_DocId xmlns="56ca14a9-86ae-4ef3-8e6a-8ffc11662945">TMWK-1657831066-235024</_dlc_DocId>
    <_dlc_DocIdUrl xmlns="56ca14a9-86ae-4ef3-8e6a-8ffc11662945">
      <Url>https://amatoday.sharepoint.com/sites/teamwork/HealthSolutions/_layouts/15/DocIdRedir.aspx?ID=TMWK-1657831066-235024</Url>
      <Description>TMWK-1657831066-235024</Description>
    </_dlc_DocIdUrl>
    <TaxCatchAll xmlns="56ca14a9-86ae-4ef3-8e6a-8ffc11662945"/>
    <Comments xmlns="8dae4038-fa3f-4865-b37d-815a03557690" xsi:nil="true"/>
    <Product1 xmlns="1114206e-9abb-455f-90e1-e9c70673c6cd"/>
    <Process_x0020_Resource xmlns="1114206e-9abb-455f-90e1-e9c70673c6c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E8007C6A3E5B642864BB501A45AF4DA" ma:contentTypeVersion="748" ma:contentTypeDescription="Create a new document." ma:contentTypeScope="" ma:versionID="ac4db6896a8e9fbdadc0168123695410">
  <xsd:schema xmlns:xsd="http://www.w3.org/2001/XMLSchema" xmlns:xs="http://www.w3.org/2001/XMLSchema" xmlns:p="http://schemas.microsoft.com/office/2006/metadata/properties" xmlns:ns1="http://schemas.microsoft.com/sharepoint/v3" xmlns:ns2="56ca14a9-86ae-4ef3-8e6a-8ffc11662945" xmlns:ns3="8dae4038-fa3f-4865-b37d-815a03557690" xmlns:ns4="1114206e-9abb-455f-90e1-e9c70673c6cd" targetNamespace="http://schemas.microsoft.com/office/2006/metadata/properties" ma:root="true" ma:fieldsID="7521a5d3fc9a7f96de3a35f95969c973" ns1:_="" ns2:_="" ns3:_="" ns4:_="">
    <xsd:import namespace="http://schemas.microsoft.com/sharepoint/v3"/>
    <xsd:import namespace="56ca14a9-86ae-4ef3-8e6a-8ffc11662945"/>
    <xsd:import namespace="8dae4038-fa3f-4865-b37d-815a03557690"/>
    <xsd:import namespace="1114206e-9abb-455f-90e1-e9c70673c6cd"/>
    <xsd:element name="properties">
      <xsd:complexType>
        <xsd:sequence>
          <xsd:element name="documentManagement">
            <xsd:complexType>
              <xsd:all>
                <xsd:element ref="ns3:Comments" minOccurs="0"/>
                <xsd:element ref="ns2:_dlc_DocIdUrl" minOccurs="0"/>
                <xsd:element ref="ns3:Date" minOccurs="0"/>
                <xsd:element ref="ns4:Year" minOccurs="0"/>
                <xsd:element ref="ns4:Product1" minOccurs="0"/>
                <xsd:element ref="ns4:Origin_x0020_Team" minOccurs="0"/>
                <xsd:element ref="ns1:PublishingStartDate" minOccurs="0"/>
                <xsd:element ref="ns4:Product_x0020_Family" minOccurs="0"/>
                <xsd:element ref="ns1:PublishingExpirationDate" minOccurs="0"/>
                <xsd:element ref="ns4:Process_x0020_Resource" minOccurs="0"/>
                <xsd:element ref="ns4:Piece_x0020_Type" minOccurs="0"/>
                <xsd:element ref="ns4:Event1" minOccurs="0"/>
                <xsd:element ref="ns4:Customer" minOccurs="0"/>
                <xsd:element ref="ns4:Move_x0020_Status" minOccurs="0"/>
                <xsd:element ref="ns4:SharedWithUsers" minOccurs="0"/>
                <xsd:element ref="ns4:SharedWithDetails" minOccurs="0"/>
                <xsd:element ref="ns3:MediaServiceMetadata" minOccurs="0"/>
                <xsd:element ref="ns3:MediaServiceFastMetadata" minOccurs="0"/>
                <xsd:element ref="ns3:MediaServiceDateTaken" minOccurs="0"/>
                <xsd:element ref="ns3:MediaServiceAutoTags" minOccurs="0"/>
                <xsd:element ref="ns2:TaxKeywordTaxHTField" minOccurs="0"/>
                <xsd:element ref="ns2:TaxCatchAll" minOccurs="0"/>
                <xsd:element ref="ns2:_dlc_DocId" minOccurs="0"/>
                <xsd:element ref="ns4:Legal_x0020_Approved" minOccurs="0"/>
                <xsd:element ref="ns2:_dlc_DocIdPersistId"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4:Audience1"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6ca14a9-86ae-4ef3-8e6a-8ffc11662945" elementFormDefault="qualified">
    <xsd:import namespace="http://schemas.microsoft.com/office/2006/documentManagement/types"/>
    <xsd:import namespace="http://schemas.microsoft.com/office/infopath/2007/PartnerControls"/>
    <xsd:element name="_dlc_DocIdUrl" ma:index="4"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TaxKeywordTaxHTField" ma:index="26" nillable="true" ma:taxonomy="true" ma:internalName="TaxKeywordTaxHTField" ma:taxonomyFieldName="TaxKeyword" ma:displayName="Enterprise Keywords" ma:readOnly="false" ma:fieldId="{23f27201-bee3-471e-b2e7-b64fd8b7ca38}" ma:taxonomyMulti="true" ma:sspId="f36204fe-0a0e-47fb-9e4d-48b318be560b" ma:termSetId="00000000-0000-0000-0000-000000000000" ma:anchorId="00000000-0000-0000-0000-000000000000" ma:open="true" ma:isKeyword="true">
      <xsd:complexType>
        <xsd:sequence>
          <xsd:element ref="pc:Terms" minOccurs="0" maxOccurs="1"/>
        </xsd:sequence>
      </xsd:complexType>
    </xsd:element>
    <xsd:element name="TaxCatchAll" ma:index="27" nillable="true" ma:displayName="Taxonomy Catch All Column" ma:description="" ma:hidden="true" ma:list="{a2c6f1c3-edbe-489b-8345-c687637f02dd}" ma:internalName="TaxCatchAll" ma:readOnly="false" ma:showField="CatchAllData" ma:web="56ca14a9-86ae-4ef3-8e6a-8ffc11662945">
      <xsd:complexType>
        <xsd:complexContent>
          <xsd:extension base="dms:MultiChoiceLookup">
            <xsd:sequence>
              <xsd:element name="Value" type="dms:Lookup" maxOccurs="unbounded" minOccurs="0" nillable="true"/>
            </xsd:sequence>
          </xsd:extension>
        </xsd:complexContent>
      </xsd:complexType>
    </xsd:element>
    <xsd:element name="_dlc_DocId" ma:index="28" nillable="true" ma:displayName="Document ID Value" ma:description="The value of the document ID assigned to this item." ma:hidden="true" ma:internalName="_dlc_DocId" ma:readOnly="false">
      <xsd:simpleType>
        <xsd:restriction base="dms:Text"/>
      </xsd:simpleType>
    </xsd:element>
    <xsd:element name="_dlc_DocIdPersistId" ma:index="30"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dae4038-fa3f-4865-b37d-815a03557690" elementFormDefault="qualified">
    <xsd:import namespace="http://schemas.microsoft.com/office/2006/documentManagement/types"/>
    <xsd:import namespace="http://schemas.microsoft.com/office/infopath/2007/PartnerControls"/>
    <xsd:element name="Comments" ma:index="3" nillable="true" ma:displayName="Comments" ma:internalName="Comments" ma:readOnly="false">
      <xsd:simpleType>
        <xsd:restriction base="dms:Note">
          <xsd:maxLength value="255"/>
        </xsd:restriction>
      </xsd:simpleType>
    </xsd:element>
    <xsd:element name="Date" ma:index="5" nillable="true" ma:displayName="Date" ma:description="Date" ma:format="DateOnly" ma:internalName="Date" ma:readOnly="false">
      <xsd:simpleType>
        <xsd:restriction base="dms:DateTime"/>
      </xsd:simpleType>
    </xsd:element>
    <xsd:element name="MediaServiceMetadata" ma:index="21" nillable="true" ma:displayName="MediaServiceMetadata" ma:description="" ma:hidden="true" ma:internalName="MediaServiceMetadata" ma:readOnly="true">
      <xsd:simpleType>
        <xsd:restriction base="dms:Note"/>
      </xsd:simpleType>
    </xsd:element>
    <xsd:element name="MediaServiceFastMetadata" ma:index="22" nillable="true" ma:displayName="MediaServiceFastMetadata" ma:description="" ma:hidden="true" ma:internalName="MediaServiceFastMetadata" ma:readOnly="true">
      <xsd:simpleType>
        <xsd:restriction base="dms:Note"/>
      </xsd:simpleType>
    </xsd:element>
    <xsd:element name="MediaServiceDateTaken" ma:index="23" nillable="true" ma:displayName="MediaServiceDateTaken" ma:description="" ma:hidden="true" ma:internalName="MediaServiceDateTaken" ma:readOnly="true">
      <xsd:simpleType>
        <xsd:restriction base="dms:Text"/>
      </xsd:simpleType>
    </xsd:element>
    <xsd:element name="MediaServiceAutoTags" ma:index="24" nillable="true" ma:displayName="MediaServiceAutoTags" ma:description="" ma:hidden="true" ma:internalName="MediaServiceAutoTags" ma:readOnly="true">
      <xsd:simpleType>
        <xsd:restriction base="dms:Text"/>
      </xsd:simpleType>
    </xsd:element>
    <xsd:element name="MediaServiceOCR" ma:index="31" nillable="true" ma:displayName="MediaServiceOCR" ma:hidden="true" ma:internalName="MediaServiceOCR" ma:readOnly="true">
      <xsd:simpleType>
        <xsd:restriction base="dms:Note"/>
      </xsd:simpleType>
    </xsd:element>
    <xsd:element name="MediaServiceLocation" ma:index="32" nillable="true" ma:displayName="MediaServiceLocation" ma:hidden="true" ma:internalName="MediaServiceLocation"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AutoKeyPoints" ma:index="38" nillable="true" ma:displayName="MediaServiceAutoKeyPoints" ma:hidden="true" ma:internalName="MediaServiceAutoKeyPoints" ma:readOnly="true">
      <xsd:simpleType>
        <xsd:restriction base="dms:Note"/>
      </xsd:simpleType>
    </xsd:element>
    <xsd:element name="MediaServiceKeyPoints" ma:index="39" nillable="true" ma:displayName="KeyPoints" ma:hidden="true" ma:internalName="MediaServiceKeyPoints" ma:readOnly="true">
      <xsd:simpleType>
        <xsd:restriction base="dms:Note"/>
      </xsd:simpleType>
    </xsd:element>
    <xsd:element name="MediaLengthInSeconds" ma:index="4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114206e-9abb-455f-90e1-e9c70673c6cd" elementFormDefault="qualified">
    <xsd:import namespace="http://schemas.microsoft.com/office/2006/documentManagement/types"/>
    <xsd:import namespace="http://schemas.microsoft.com/office/infopath/2007/PartnerControls"/>
    <xsd:element name="Year" ma:index="6" nillable="true" ma:displayName="Year" ma:description="The year to which the file refers or was published" ma:format="RadioButtons" ma:internalName="Year" ma:readOnly="false">
      <xsd:simpleType>
        <xsd:union memberTypes="dms:Text">
          <xsd:simpleType>
            <xsd:restriction base="dms:Choice">
              <xsd:enumeration value="2016"/>
              <xsd:enumeration value="2017"/>
              <xsd:enumeration value="2018"/>
              <xsd:enumeration value="2019"/>
            </xsd:restriction>
          </xsd:simpleType>
        </xsd:union>
      </xsd:simpleType>
    </xsd:element>
    <xsd:element name="Product1" ma:index="7" nillable="true" ma:displayName="Product" ma:description="The specific products inside a product family to which this file refers" ma:internalName="Product1" ma:readOnly="false">
      <xsd:complexType>
        <xsd:complexContent>
          <xsd:extension base="dms:MultiChoice">
            <xsd:sequence>
              <xsd:element name="Value" maxOccurs="unbounded" minOccurs="0" nillable="true">
                <xsd:simpleType>
                  <xsd:restriction base="dms:Choice">
                    <xsd:enumeration value="CCSV"/>
                    <xsd:enumeration value="CPT QuickRef"/>
                    <xsd:enumeration value="DMPAG"/>
                    <xsd:enumeration value="CPT Panel"/>
                    <xsd:enumeration value="CPT Editorial Content"/>
                    <xsd:enumeration value="Distribution"/>
                    <xsd:enumeration value="Internal Use"/>
                    <xsd:enumeration value="CPT"/>
                    <xsd:enumeration value="Credentialing"/>
                    <xsd:enumeration value="Database Licensing (DBL)"/>
                    <xsd:enumeration value="Masterfile Licensing"/>
                    <xsd:enumeration value="Physician Verification Services (PVS)"/>
                    <xsd:enumeration value="VerifyHCP"/>
                    <xsd:enumeration value="CPT Assistant"/>
                    <xsd:enumeration value="CPT Changes"/>
                    <xsd:enumeration value="CPT Link"/>
                    <xsd:enumeration value="CPT Knowledge Base"/>
                    <xsd:enumeration value="Coding Cards"/>
                    <xsd:enumeration value="Coding Essentials"/>
                    <xsd:enumeration value="Coding with Modifiers"/>
                    <xsd:enumeration value="Clinical Practice Guidelines (CPG) + Codes"/>
                    <xsd:enumeration value="BYOP"/>
                    <xsd:enumeration value="HCPCS"/>
                    <xsd:enumeration value="ICD-10-CM/PCS"/>
                    <xsd:enumeration value="Code of Medical Ethics"/>
                    <xsd:enumeration value="Guides"/>
                    <xsd:enumeration value="Medicolegal"/>
                    <xsd:enumeration value="Newsletter"/>
                    <xsd:enumeration value="Principles of CPT"/>
                    <xsd:enumeration value="RBRVS"/>
                    <xsd:enumeration value="Risk Adjustment"/>
                    <xsd:enumeration value="Collaboration Platform"/>
                    <xsd:enumeration value="Self-Measured Blood Pressure (SMBP)"/>
                    <xsd:enumeration value="Group Practice"/>
                  </xsd:restriction>
                </xsd:simpleType>
              </xsd:element>
            </xsd:sequence>
          </xsd:extension>
        </xsd:complexContent>
      </xsd:complexType>
    </xsd:element>
    <xsd:element name="Origin_x0020_Team" ma:index="8" nillable="true" ma:displayName="Origin Team" ma:description="In what group did this file originate?" ma:format="Dropdown" ma:hidden="true" ma:internalName="Origin_x0020_Team" ma:readOnly="false">
      <xsd:simpleType>
        <xsd:restriction base="dms:Choice">
          <xsd:enumeration value="Business Ops"/>
          <xsd:enumeration value="Finance"/>
          <xsd:enumeration value="HSG All"/>
          <xsd:enumeration value="IHMI"/>
          <xsd:enumeration value="International"/>
          <xsd:enumeration value="Marketing"/>
          <xsd:enumeration value="Product Management"/>
          <xsd:enumeration value="Sales"/>
          <xsd:enumeration value="Sales Ops"/>
        </xsd:restriction>
      </xsd:simpleType>
    </xsd:element>
    <xsd:element name="Product_x0020_Family" ma:index="10" nillable="true" ma:displayName="Product Family" ma:description="The product family to which the document applies" ma:hidden="true" ma:internalName="Product_x0020_Family" ma:readOnly="false">
      <xsd:complexType>
        <xsd:complexContent>
          <xsd:extension base="dms:MultiChoice">
            <xsd:sequence>
              <xsd:element name="Value" maxOccurs="unbounded" minOccurs="0" nillable="true">
                <xsd:simpleType>
                  <xsd:restriction base="dms:Choice">
                    <xsd:enumeration value="Data File"/>
                    <xsd:enumeration value="Masterfile"/>
                    <xsd:enumeration value="Print and Digital"/>
                    <xsd:enumeration value="Health Plan"/>
                    <xsd:enumeration value="IHMI"/>
                    <xsd:enumeration value="Membership"/>
                    <xsd:enumeration value="Xertia"/>
                  </xsd:restriction>
                </xsd:simpleType>
              </xsd:element>
            </xsd:sequence>
          </xsd:extension>
        </xsd:complexContent>
      </xsd:complexType>
    </xsd:element>
    <xsd:element name="Process_x0020_Resource" ma:index="12" nillable="true" ma:displayName="Application" ma:description="The process or application to which this resource item applies" ma:hidden="true" ma:internalName="Process_x0020_Resource" ma:readOnly="false">
      <xsd:complexType>
        <xsd:complexContent>
          <xsd:extension base="dms:MultiChoiceFillIn">
            <xsd:sequence>
              <xsd:element name="Value" maxOccurs="unbounded" minOccurs="0" nillable="true">
                <xsd:simpleType>
                  <xsd:union memberTypes="dms:Text">
                    <xsd:simpleType>
                      <xsd:restriction base="dms:Choice">
                        <xsd:enumeration value="Access"/>
                        <xsd:enumeration value="Admin"/>
                        <xsd:enumeration value="AMA Proficiency"/>
                        <xsd:enumeration value="Board of Trustees"/>
                        <xsd:enumeration value="Competitor/Competitive Analysis"/>
                        <xsd:enumeration value="Conferences"/>
                        <xsd:enumeration value="Contacts"/>
                        <xsd:enumeration value="Contract Submission"/>
                        <xsd:enumeration value="Dashboard"/>
                        <xsd:enumeration value="Engagement"/>
                        <xsd:enumeration value="Executive Support"/>
                        <xsd:enumeration value="Expense"/>
                        <xsd:enumeration value="House of Delegates"/>
                        <xsd:enumeration value="HubSpot/AMA Store"/>
                        <xsd:enumeration value="Industry News/Links"/>
                        <xsd:enumeration value="Integrator"/>
                        <xsd:enumeration value="Legislation"/>
                        <xsd:enumeration value="Manager"/>
                        <xsd:enumeration value="Market Research"/>
                        <xsd:enumeration value="Marketing Collateral"/>
                        <xsd:enumeration value="Meeting"/>
                        <xsd:enumeration value="Mockup/UX/Wireframe"/>
                        <xsd:enumeration value="Network"/>
                        <xsd:enumeration value="New Hire"/>
                        <xsd:enumeration value="New Temp"/>
                        <xsd:enumeration value="Onboarding"/>
                        <xsd:enumeration value="Orientation"/>
                        <xsd:enumeration value="Outlook"/>
                        <xsd:enumeration value="Outreach"/>
                        <xsd:enumeration value="Portfolio Assessment"/>
                        <xsd:enumeration value="Presentation"/>
                        <xsd:enumeration value="Pricing"/>
                        <xsd:enumeration value="Product Kickoff"/>
                        <xsd:enumeration value="Reference"/>
                        <xsd:enumeration value="Roadmap"/>
                        <xsd:enumeration value="Scheduling"/>
                        <xsd:enumeration value="SharePoint"/>
                        <xsd:enumeration value="Software"/>
                        <xsd:enumeration value="Supplies"/>
                        <xsd:enumeration value="Support Center"/>
                        <xsd:enumeration value="Tokenization"/>
                        <xsd:enumeration value="Training"/>
                        <xsd:enumeration value="Travel"/>
                        <xsd:enumeration value="Vistex"/>
                        <xsd:enumeration value="Workflow"/>
                      </xsd:restriction>
                    </xsd:simpleType>
                  </xsd:union>
                </xsd:simpleType>
              </xsd:element>
            </xsd:sequence>
          </xsd:extension>
        </xsd:complexContent>
      </xsd:complexType>
    </xsd:element>
    <xsd:element name="Piece_x0020_Type" ma:index="13" nillable="true" ma:displayName="Piece Type" ma:description="The type/purpose of the file" ma:hidden="true" ma:internalName="Piece_x0020_Type" ma:readOnly="false">
      <xsd:complexType>
        <xsd:complexContent>
          <xsd:extension base="dms:MultiChoice">
            <xsd:sequence>
              <xsd:element name="Value" maxOccurs="unbounded" minOccurs="0" nillable="true">
                <xsd:simpleType>
                  <xsd:restriction base="dms:Choice">
                    <xsd:enumeration value="Ad"/>
                    <xsd:enumeration value="Brochure"/>
                    <xsd:enumeration value="Business Card"/>
                    <xsd:enumeration value="Catalog"/>
                    <xsd:enumeration value="Cheat Sheet"/>
                    <xsd:enumeration value="Database"/>
                    <xsd:enumeration value="Direct Mail"/>
                    <xsd:enumeration value="Email"/>
                    <xsd:enumeration value="Form/Template"/>
                    <xsd:enumeration value="Letter"/>
                    <xsd:enumeration value="Logo"/>
                    <xsd:enumeration value="Notes"/>
                    <xsd:enumeration value="One-Pager"/>
                    <xsd:enumeration value="Pricing Policy"/>
                    <xsd:enumeration value="Report"/>
                    <xsd:enumeration value="Resolution"/>
                    <xsd:enumeration value="Summary"/>
                    <xsd:enumeration value="Toolkit"/>
                    <xsd:enumeration value="Tracker"/>
                    <xsd:enumeration value="Transcript"/>
                    <xsd:enumeration value="Video"/>
                  </xsd:restriction>
                </xsd:simpleType>
              </xsd:element>
            </xsd:sequence>
          </xsd:extension>
        </xsd:complexContent>
      </xsd:complexType>
    </xsd:element>
    <xsd:element name="Event1" ma:index="14" nillable="true" ma:displayName="Event" ma:description="If applicable, the event to which this piece is related" ma:hidden="true" ma:internalName="Event1" ma:readOnly="false">
      <xsd:complexType>
        <xsd:complexContent>
          <xsd:extension base="dms:MultiChoiceFillIn">
            <xsd:sequence>
              <xsd:element name="Value" maxOccurs="unbounded" minOccurs="0" nillable="true">
                <xsd:simpleType>
                  <xsd:union memberTypes="dms:Text">
                    <xsd:simpleType>
                      <xsd:restriction base="dms:Choice">
                        <xsd:enumeration value="Medical Staff Services Conferences"/>
                        <xsd:enumeration value="AMA Annual Meeting"/>
                        <xsd:enumeration value="CPT Symposium"/>
                        <xsd:enumeration value="AAPC"/>
                        <xsd:enumeration value="AHIMA"/>
                        <xsd:enumeration value="AHIMA AOE"/>
                        <xsd:enumeration value="Big Data Analytics in Healthcare Summit"/>
                        <xsd:enumeration value="Bio IT Health World Conference - Boston"/>
                        <xsd:enumeration value="Blues Summit"/>
                        <xsd:enumeration value="CAMSS"/>
                        <xsd:enumeration value="FAMSS"/>
                        <xsd:enumeration value="HIMSS"/>
                        <xsd:enumeration value="IAMSS"/>
                        <xsd:enumeration value="NAMSS"/>
                        <xsd:enumeration value="NYSAMSS"/>
                        <xsd:enumeration value="Predictive Analytics World (PAW Conference)"/>
                        <xsd:enumeration value="TSMSS"/>
                      </xsd:restriction>
                    </xsd:simpleType>
                  </xsd:union>
                </xsd:simpleType>
              </xsd:element>
            </xsd:sequence>
          </xsd:extension>
        </xsd:complexContent>
      </xsd:complexType>
    </xsd:element>
    <xsd:element name="Customer" ma:index="15" nillable="true" ma:displayName="Customer" ma:description="If applicable, the customer with which this file is associated" ma:format="Dropdown" ma:hidden="true" ma:internalName="Customer" ma:readOnly="false">
      <xsd:simpleType>
        <xsd:union memberTypes="dms:Text">
          <xsd:simpleType>
            <xsd:restriction base="dms:Choice">
              <xsd:enumeration value="BCBS"/>
              <xsd:enumeration value="Cerner"/>
              <xsd:enumeration value="Comprehensive Health Management"/>
              <xsd:enumeration value="DirectShifts"/>
              <xsd:enumeration value="IQVIA"/>
              <xsd:enumeration value="Optum"/>
              <xsd:enumeration value="Australia"/>
              <xsd:enumeration value="Canada"/>
              <xsd:enumeration value="Korea"/>
              <xsd:enumeration value="New Zealand"/>
              <xsd:enumeration value="UAE"/>
            </xsd:restriction>
          </xsd:simpleType>
        </xsd:union>
      </xsd:simpleType>
    </xsd:element>
    <xsd:element name="Move_x0020_Status" ma:index="16" nillable="true" ma:displayName="Move Status" ma:description="Why file is not final" ma:format="Dropdown" ma:hidden="true" ma:internalName="Move_x0020_Status" ma:readOnly="false">
      <xsd:simpleType>
        <xsd:union memberTypes="dms:Text">
          <xsd:simpleType>
            <xsd:restriction base="dms:Choice">
              <xsd:enumeration value="Archive"/>
              <xsd:enumeration value="Duplicate"/>
              <xsd:enumeration value="Not Used by Others"/>
              <xsd:enumeration value="WIP"/>
            </xsd:restriction>
          </xsd:simpleType>
        </xsd:union>
      </xsd:simpleType>
    </xsd:element>
    <xsd:element name="SharedWithUsers" ma:index="19" nillable="true" ma:displayName="Shared With" ma:descripti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description="" ma:hidden="true" ma:internalName="SharedWithDetails" ma:readOnly="true">
      <xsd:simpleType>
        <xsd:restriction base="dms:Note"/>
      </xsd:simpleType>
    </xsd:element>
    <xsd:element name="Legal_x0020_Approved" ma:index="29" nillable="true" ma:displayName="Legal Approved" ma:default="0" ma:description="Indicates whether the document has been reviewed &amp; approved by OGC." ma:hidden="true" ma:internalName="Legal_x0020_Approved" ma:readOnly="false">
      <xsd:simpleType>
        <xsd:restriction base="dms:Boolean"/>
      </xsd:simpleType>
    </xsd:element>
    <xsd:element name="Audience1" ma:index="40" nillable="true" ma:displayName="Audience" ma:description="Can this document be viewed by persons outside the organization? Or is it for internal use only?" ma:format="RadioButtons" ma:hidden="true" ma:internalName="Audience1" ma:readOnly="false">
      <xsd:simpleType>
        <xsd:restriction base="dms:Choice">
          <xsd:enumeration value="Internal"/>
          <xsd:enumeration value="Exter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59FAB1-CE9B-4694-9868-427FE53E1A9A}">
  <ds:schemaRefs>
    <ds:schemaRef ds:uri="http://schemas.microsoft.com/sharepoint/events"/>
  </ds:schemaRefs>
</ds:datastoreItem>
</file>

<file path=customXml/itemProps2.xml><?xml version="1.0" encoding="utf-8"?>
<ds:datastoreItem xmlns:ds="http://schemas.openxmlformats.org/officeDocument/2006/customXml" ds:itemID="{0CBD1D7F-6FC9-4604-88C5-59B6546180B4}">
  <ds:schemaRefs>
    <ds:schemaRef ds:uri="1114206e-9abb-455f-90e1-e9c70673c6cd"/>
    <ds:schemaRef ds:uri="56ca14a9-86ae-4ef3-8e6a-8ffc11662945"/>
    <ds:schemaRef ds:uri="8dae4038-fa3f-4865-b37d-815a0355769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0787BA3-9667-4AAA-A1E8-549EC58612C8}">
  <ds:schemaRefs>
    <ds:schemaRef ds:uri="1114206e-9abb-455f-90e1-e9c70673c6cd"/>
    <ds:schemaRef ds:uri="56ca14a9-86ae-4ef3-8e6a-8ffc11662945"/>
    <ds:schemaRef ds:uri="8dae4038-fa3f-4865-b37d-815a035576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681B741A-BD97-4A45-B4AE-C102BADE9E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197</TotalTime>
  <Words>1388</Words>
  <Application>Microsoft Office PowerPoint</Application>
  <PresentationFormat>On-screen Show (16:9)</PresentationFormat>
  <Paragraphs>218</Paragraphs>
  <Slides>22</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PingFang SC Regular</vt:lpstr>
      <vt:lpstr>Symbol</vt:lpstr>
      <vt:lpstr>Custom Design</vt:lpstr>
      <vt:lpstr>Custom Design</vt:lpstr>
      <vt:lpstr>AMA Guides®  Achieving Equitable Impairment Ratings Through the Most Current Medicine </vt:lpstr>
      <vt:lpstr>Topics </vt:lpstr>
      <vt:lpstr>Level set: Permanent impairment &amp; the AMA Guides</vt:lpstr>
      <vt:lpstr>AMA Guides, Permanent Impairment and Disability </vt:lpstr>
      <vt:lpstr>Mission</vt:lpstr>
      <vt:lpstr>Shared Objectives</vt:lpstr>
      <vt:lpstr>Why Using the Most Current Medicine is Important</vt:lpstr>
      <vt:lpstr>AMA Guides Editorial Panel</vt:lpstr>
      <vt:lpstr>Transparent Editorial Process</vt:lpstr>
      <vt:lpstr>PowerPoint Presentation</vt:lpstr>
      <vt:lpstr>AMA Guides Sixth 2021</vt:lpstr>
      <vt:lpstr>AMA Guides Sixth 2021 </vt:lpstr>
      <vt:lpstr>Change from DSM-IV to DSM-5 </vt:lpstr>
      <vt:lpstr>AMA Guides Sixth 2022</vt:lpstr>
      <vt:lpstr>Anticipated Content Roadmap</vt:lpstr>
      <vt:lpstr>AMA Ed Hub™</vt:lpstr>
      <vt:lpstr>AMA Guides Digital</vt:lpstr>
      <vt:lpstr>Resource Toolkit</vt:lpstr>
      <vt:lpstr>What does the law require in Montana</vt:lpstr>
      <vt:lpstr>Questions and Discussion</vt:lpstr>
      <vt:lpstr>Get Involved</vt:lpstr>
      <vt:lpstr>Closing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 Guides®  Achieving Equitable Impairment Ratings Through the Most Current Medicine</dc:title>
  <dc:creator>Victoria Riordan</dc:creator>
  <cp:lastModifiedBy>Ackerman, Celeste</cp:lastModifiedBy>
  <cp:revision>3</cp:revision>
  <cp:lastPrinted>2021-04-05T20:35:57Z</cp:lastPrinted>
  <dcterms:created xsi:type="dcterms:W3CDTF">2020-07-20T21:10:31Z</dcterms:created>
  <dcterms:modified xsi:type="dcterms:W3CDTF">2021-09-27T15:44:18Z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0x0101007E8007C6A3E5B642864BB501A45AF4DA</vt:lpwstr>
  </property>
  <property fmtid="{D5CDD505-2E9C-101B-9397-08002B2CF9AE}" pid="4" name="_dlc_DocIdItemGuid">
    <vt:lpwstr>87041cf5-7318-40c7-9ad4-1512b278f998</vt:lpwstr>
  </property>
</Properties>
</file>